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60" r:id="rId1"/>
  </p:sldMasterIdLst>
  <p:notesMasterIdLst>
    <p:notesMasterId r:id="rId43"/>
  </p:notesMasterIdLst>
  <p:sldIdLst>
    <p:sldId id="303" r:id="rId2"/>
    <p:sldId id="2076137279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92" r:id="rId15"/>
    <p:sldId id="267" r:id="rId16"/>
    <p:sldId id="272" r:id="rId17"/>
    <p:sldId id="271" r:id="rId18"/>
    <p:sldId id="274" r:id="rId19"/>
    <p:sldId id="275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69" r:id="rId28"/>
    <p:sldId id="270" r:id="rId29"/>
    <p:sldId id="293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076137596" r:id="rId40"/>
    <p:sldId id="2076137601" r:id="rId41"/>
    <p:sldId id="2076137597" r:id="rId42"/>
  </p:sldIdLst>
  <p:sldSz cx="9144000" cy="5143500" type="screen16x9"/>
  <p:notesSz cx="7102475" cy="9388475"/>
  <p:embeddedFontLs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9AA0A6"/>
          </p15:clr>
        </p15:guide>
        <p15:guide id="2" pos="4463">
          <p15:clr>
            <a:srgbClr val="9AA0A6"/>
          </p15:clr>
        </p15:guide>
        <p15:guide id="3" orient="horz" pos="2494">
          <p15:clr>
            <a:srgbClr val="9AA0A6"/>
          </p15:clr>
        </p15:guide>
        <p15:guide id="4" pos="1065">
          <p15:clr>
            <a:srgbClr val="9AA0A6"/>
          </p15:clr>
        </p15:guide>
        <p15:guide id="5" pos="1701">
          <p15:clr>
            <a:srgbClr val="9AA0A6"/>
          </p15:clr>
        </p15:guide>
        <p15:guide id="6" pos="3644">
          <p15:clr>
            <a:srgbClr val="9AA0A6"/>
          </p15:clr>
        </p15:guide>
        <p15:guide id="7" pos="2727">
          <p15:clr>
            <a:srgbClr val="9AA0A6"/>
          </p15:clr>
        </p15:guide>
        <p15:guide id="8" pos="3081">
          <p15:clr>
            <a:srgbClr val="9AA0A6"/>
          </p15:clr>
        </p15:guide>
        <p15:guide id="9" pos="291">
          <p15:clr>
            <a:srgbClr val="747775"/>
          </p15:clr>
        </p15:guide>
        <p15:guide id="10" pos="5445">
          <p15:clr>
            <a:srgbClr val="747775"/>
          </p15:clr>
        </p15:guide>
        <p15:guide id="11" orient="horz" pos="721">
          <p15:clr>
            <a:srgbClr val="747775"/>
          </p15:clr>
        </p15:guide>
        <p15:guide id="12" orient="horz" pos="2999">
          <p15:clr>
            <a:srgbClr val="747775"/>
          </p15:clr>
        </p15:guide>
        <p15:guide id="13" orient="horz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8BDE0-69F7-43F2-83B9-D65F6D44C480}" v="1" dt="2024-04-16T20:33:0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952"/>
  </p:normalViewPr>
  <p:slideViewPr>
    <p:cSldViewPr snapToGrid="0">
      <p:cViewPr varScale="1">
        <p:scale>
          <a:sx n="133" d="100"/>
          <a:sy n="133" d="100"/>
        </p:scale>
        <p:origin x="984" y="114"/>
      </p:cViewPr>
      <p:guideLst>
        <p:guide orient="horz" pos="454"/>
        <p:guide pos="4463"/>
        <p:guide orient="horz" pos="2494"/>
        <p:guide pos="1065"/>
        <p:guide pos="1701"/>
        <p:guide pos="3644"/>
        <p:guide pos="2727"/>
        <p:guide pos="3081"/>
        <p:guide pos="291"/>
        <p:guide pos="5445"/>
        <p:guide orient="horz" pos="721"/>
        <p:guide orient="horz" pos="2999"/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Brinegar" userId="b828230c-c8ce-477c-8a31-c0db341d0fc3" providerId="ADAL" clId="{63A8BDE0-69F7-43F2-83B9-D65F6D44C480}"/>
    <pc:docChg chg="custSel delSld modSld">
      <pc:chgData name="Judy Brinegar" userId="b828230c-c8ce-477c-8a31-c0db341d0fc3" providerId="ADAL" clId="{63A8BDE0-69F7-43F2-83B9-D65F6D44C480}" dt="2024-04-16T20:33:03.610" v="239" actId="27636"/>
      <pc:docMkLst>
        <pc:docMk/>
      </pc:docMkLst>
      <pc:sldChg chg="modSp mod">
        <pc:chgData name="Judy Brinegar" userId="b828230c-c8ce-477c-8a31-c0db341d0fc3" providerId="ADAL" clId="{63A8BDE0-69F7-43F2-83B9-D65F6D44C480}" dt="2024-04-16T20:33:03.539" v="230" actId="27636"/>
        <pc:sldMkLst>
          <pc:docMk/>
          <pc:sldMk cId="768214687" sldId="256"/>
        </pc:sldMkLst>
        <pc:spChg chg="mod">
          <ac:chgData name="Judy Brinegar" userId="b828230c-c8ce-477c-8a31-c0db341d0fc3" providerId="ADAL" clId="{63A8BDE0-69F7-43F2-83B9-D65F6D44C480}" dt="2024-04-16T20:33:03.537" v="229" actId="27636"/>
          <ac:spMkLst>
            <pc:docMk/>
            <pc:sldMk cId="768214687" sldId="256"/>
            <ac:spMk id="2" creationId="{2FDA5679-195A-C17F-D7CA-0A3CBAA10CE1}"/>
          </ac:spMkLst>
        </pc:spChg>
        <pc:spChg chg="mod">
          <ac:chgData name="Judy Brinegar" userId="b828230c-c8ce-477c-8a31-c0db341d0fc3" providerId="ADAL" clId="{63A8BDE0-69F7-43F2-83B9-D65F6D44C480}" dt="2024-04-16T20:33:03.539" v="230" actId="27636"/>
          <ac:spMkLst>
            <pc:docMk/>
            <pc:sldMk cId="768214687" sldId="256"/>
            <ac:spMk id="3" creationId="{05C109B3-33AA-65B5-C4D2-E0F535423DEA}"/>
          </ac:spMkLst>
        </pc:spChg>
      </pc:sldChg>
      <pc:sldChg chg="modSp mod">
        <pc:chgData name="Judy Brinegar" userId="b828230c-c8ce-477c-8a31-c0db341d0fc3" providerId="ADAL" clId="{63A8BDE0-69F7-43F2-83B9-D65F6D44C480}" dt="2024-04-16T20:33:03.582" v="234" actId="27636"/>
        <pc:sldMkLst>
          <pc:docMk/>
          <pc:sldMk cId="2332575659" sldId="276"/>
        </pc:sldMkLst>
        <pc:spChg chg="mod">
          <ac:chgData name="Judy Brinegar" userId="b828230c-c8ce-477c-8a31-c0db341d0fc3" providerId="ADAL" clId="{63A8BDE0-69F7-43F2-83B9-D65F6D44C480}" dt="2024-04-16T20:33:03.582" v="234" actId="27636"/>
          <ac:spMkLst>
            <pc:docMk/>
            <pc:sldMk cId="2332575659" sldId="276"/>
            <ac:spMk id="4" creationId="{0E7FC3D9-1B71-0339-005F-626D61146E5D}"/>
          </ac:spMkLst>
        </pc:spChg>
      </pc:sldChg>
      <pc:sldChg chg="modSp mod">
        <pc:chgData name="Judy Brinegar" userId="b828230c-c8ce-477c-8a31-c0db341d0fc3" providerId="ADAL" clId="{63A8BDE0-69F7-43F2-83B9-D65F6D44C480}" dt="2024-04-16T20:33:03.587" v="235" actId="27636"/>
        <pc:sldMkLst>
          <pc:docMk/>
          <pc:sldMk cId="2732319539" sldId="278"/>
        </pc:sldMkLst>
        <pc:spChg chg="mod">
          <ac:chgData name="Judy Brinegar" userId="b828230c-c8ce-477c-8a31-c0db341d0fc3" providerId="ADAL" clId="{63A8BDE0-69F7-43F2-83B9-D65F6D44C480}" dt="2024-04-16T20:33:03.587" v="235" actId="27636"/>
          <ac:spMkLst>
            <pc:docMk/>
            <pc:sldMk cId="2732319539" sldId="278"/>
            <ac:spMk id="3" creationId="{BF41D914-A1FF-DCA6-8B76-EDD7B655C7DC}"/>
          </ac:spMkLst>
        </pc:spChg>
      </pc:sldChg>
      <pc:sldChg chg="modSp mod">
        <pc:chgData name="Judy Brinegar" userId="b828230c-c8ce-477c-8a31-c0db341d0fc3" providerId="ADAL" clId="{63A8BDE0-69F7-43F2-83B9-D65F6D44C480}" dt="2024-04-16T20:33:03.599" v="236" actId="27636"/>
        <pc:sldMkLst>
          <pc:docMk/>
          <pc:sldMk cId="81180020" sldId="281"/>
        </pc:sldMkLst>
        <pc:spChg chg="mod">
          <ac:chgData name="Judy Brinegar" userId="b828230c-c8ce-477c-8a31-c0db341d0fc3" providerId="ADAL" clId="{63A8BDE0-69F7-43F2-83B9-D65F6D44C480}" dt="2024-04-16T20:33:03.599" v="236" actId="27636"/>
          <ac:spMkLst>
            <pc:docMk/>
            <pc:sldMk cId="81180020" sldId="281"/>
            <ac:spMk id="3" creationId="{BF41D914-A1FF-DCA6-8B76-EDD7B655C7DC}"/>
          </ac:spMkLst>
        </pc:spChg>
      </pc:sldChg>
      <pc:sldChg chg="modSp mod">
        <pc:chgData name="Judy Brinegar" userId="b828230c-c8ce-477c-8a31-c0db341d0fc3" providerId="ADAL" clId="{63A8BDE0-69F7-43F2-83B9-D65F6D44C480}" dt="2024-04-16T20:33:03.603" v="237" actId="27636"/>
        <pc:sldMkLst>
          <pc:docMk/>
          <pc:sldMk cId="2996603963" sldId="282"/>
        </pc:sldMkLst>
        <pc:spChg chg="mod">
          <ac:chgData name="Judy Brinegar" userId="b828230c-c8ce-477c-8a31-c0db341d0fc3" providerId="ADAL" clId="{63A8BDE0-69F7-43F2-83B9-D65F6D44C480}" dt="2024-04-16T20:33:03.603" v="237" actId="27636"/>
          <ac:spMkLst>
            <pc:docMk/>
            <pc:sldMk cId="2996603963" sldId="282"/>
            <ac:spMk id="3" creationId="{BF41D914-A1FF-DCA6-8B76-EDD7B655C7DC}"/>
          </ac:spMkLst>
        </pc:spChg>
      </pc:sldChg>
      <pc:sldChg chg="modSp mod">
        <pc:chgData name="Judy Brinegar" userId="b828230c-c8ce-477c-8a31-c0db341d0fc3" providerId="ADAL" clId="{63A8BDE0-69F7-43F2-83B9-D65F6D44C480}" dt="2024-04-16T20:33:03.606" v="238" actId="27636"/>
        <pc:sldMkLst>
          <pc:docMk/>
          <pc:sldMk cId="1636001113" sldId="283"/>
        </pc:sldMkLst>
        <pc:spChg chg="mod">
          <ac:chgData name="Judy Brinegar" userId="b828230c-c8ce-477c-8a31-c0db341d0fc3" providerId="ADAL" clId="{63A8BDE0-69F7-43F2-83B9-D65F6D44C480}" dt="2024-04-16T20:33:03.606" v="238" actId="27636"/>
          <ac:spMkLst>
            <pc:docMk/>
            <pc:sldMk cId="1636001113" sldId="283"/>
            <ac:spMk id="3" creationId="{BF41D914-A1FF-DCA6-8B76-EDD7B655C7DC}"/>
          </ac:spMkLst>
        </pc:spChg>
      </pc:sldChg>
      <pc:sldChg chg="modSp mod">
        <pc:chgData name="Judy Brinegar" userId="b828230c-c8ce-477c-8a31-c0db341d0fc3" providerId="ADAL" clId="{63A8BDE0-69F7-43F2-83B9-D65F6D44C480}" dt="2024-04-16T20:33:03.610" v="239" actId="27636"/>
        <pc:sldMkLst>
          <pc:docMk/>
          <pc:sldMk cId="1879264057" sldId="284"/>
        </pc:sldMkLst>
        <pc:spChg chg="mod">
          <ac:chgData name="Judy Brinegar" userId="b828230c-c8ce-477c-8a31-c0db341d0fc3" providerId="ADAL" clId="{63A8BDE0-69F7-43F2-83B9-D65F6D44C480}" dt="2024-04-16T20:33:03.610" v="239" actId="27636"/>
          <ac:spMkLst>
            <pc:docMk/>
            <pc:sldMk cId="1879264057" sldId="284"/>
            <ac:spMk id="3" creationId="{BF41D914-A1FF-DCA6-8B76-EDD7B655C7DC}"/>
          </ac:spMkLst>
        </pc:spChg>
      </pc:sldChg>
      <pc:sldChg chg="modSp mod">
        <pc:chgData name="Judy Brinegar" userId="b828230c-c8ce-477c-8a31-c0db341d0fc3" providerId="ADAL" clId="{63A8BDE0-69F7-43F2-83B9-D65F6D44C480}" dt="2024-04-16T20:33:03.566" v="231" actId="27636"/>
        <pc:sldMkLst>
          <pc:docMk/>
          <pc:sldMk cId="880954272" sldId="285"/>
        </pc:sldMkLst>
        <pc:spChg chg="mod">
          <ac:chgData name="Judy Brinegar" userId="b828230c-c8ce-477c-8a31-c0db341d0fc3" providerId="ADAL" clId="{63A8BDE0-69F7-43F2-83B9-D65F6D44C480}" dt="2024-04-16T20:33:03.566" v="231" actId="27636"/>
          <ac:spMkLst>
            <pc:docMk/>
            <pc:sldMk cId="880954272" sldId="285"/>
            <ac:spMk id="3" creationId="{56753A31-2B54-462F-E9A3-18238E1D1638}"/>
          </ac:spMkLst>
        </pc:spChg>
      </pc:sldChg>
      <pc:sldChg chg="modSp mod">
        <pc:chgData name="Judy Brinegar" userId="b828230c-c8ce-477c-8a31-c0db341d0fc3" providerId="ADAL" clId="{63A8BDE0-69F7-43F2-83B9-D65F6D44C480}" dt="2024-04-16T20:33:03.570" v="232" actId="27636"/>
        <pc:sldMkLst>
          <pc:docMk/>
          <pc:sldMk cId="737544579" sldId="286"/>
        </pc:sldMkLst>
        <pc:spChg chg="mod">
          <ac:chgData name="Judy Brinegar" userId="b828230c-c8ce-477c-8a31-c0db341d0fc3" providerId="ADAL" clId="{63A8BDE0-69F7-43F2-83B9-D65F6D44C480}" dt="2024-04-16T20:33:03.570" v="232" actId="27636"/>
          <ac:spMkLst>
            <pc:docMk/>
            <pc:sldMk cId="737544579" sldId="286"/>
            <ac:spMk id="3" creationId="{56753A31-2B54-462F-E9A3-18238E1D1638}"/>
          </ac:spMkLst>
        </pc:spChg>
      </pc:sldChg>
      <pc:sldChg chg="modSp mod">
        <pc:chgData name="Judy Brinegar" userId="b828230c-c8ce-477c-8a31-c0db341d0fc3" providerId="ADAL" clId="{63A8BDE0-69F7-43F2-83B9-D65F6D44C480}" dt="2024-04-16T20:33:03.573" v="233" actId="27636"/>
        <pc:sldMkLst>
          <pc:docMk/>
          <pc:sldMk cId="1099786366" sldId="287"/>
        </pc:sldMkLst>
        <pc:spChg chg="mod">
          <ac:chgData name="Judy Brinegar" userId="b828230c-c8ce-477c-8a31-c0db341d0fc3" providerId="ADAL" clId="{63A8BDE0-69F7-43F2-83B9-D65F6D44C480}" dt="2024-04-16T20:33:03.573" v="233" actId="27636"/>
          <ac:spMkLst>
            <pc:docMk/>
            <pc:sldMk cId="1099786366" sldId="287"/>
            <ac:spMk id="3" creationId="{56753A31-2B54-462F-E9A3-18238E1D1638}"/>
          </ac:spMkLst>
        </pc:spChg>
      </pc:sldChg>
      <pc:sldChg chg="modSp mod">
        <pc:chgData name="Judy Brinegar" userId="b828230c-c8ce-477c-8a31-c0db341d0fc3" providerId="ADAL" clId="{63A8BDE0-69F7-43F2-83B9-D65F6D44C480}" dt="2024-04-16T16:05:50.137" v="220" actId="20577"/>
        <pc:sldMkLst>
          <pc:docMk/>
          <pc:sldMk cId="1677980336" sldId="2076137279"/>
        </pc:sldMkLst>
        <pc:spChg chg="mod">
          <ac:chgData name="Judy Brinegar" userId="b828230c-c8ce-477c-8a31-c0db341d0fc3" providerId="ADAL" clId="{63A8BDE0-69F7-43F2-83B9-D65F6D44C480}" dt="2024-04-16T16:05:50.137" v="220" actId="20577"/>
          <ac:spMkLst>
            <pc:docMk/>
            <pc:sldMk cId="1677980336" sldId="2076137279"/>
            <ac:spMk id="2" creationId="{18B688C7-0420-262A-0BA7-4C0C81A4E313}"/>
          </ac:spMkLst>
        </pc:spChg>
        <pc:spChg chg="mod">
          <ac:chgData name="Judy Brinegar" userId="b828230c-c8ce-477c-8a31-c0db341d0fc3" providerId="ADAL" clId="{63A8BDE0-69F7-43F2-83B9-D65F6D44C480}" dt="2024-04-16T16:05:40.984" v="215" actId="20577"/>
          <ac:spMkLst>
            <pc:docMk/>
            <pc:sldMk cId="1677980336" sldId="2076137279"/>
            <ac:spMk id="3" creationId="{CCE81352-9D58-74AE-3BD8-11D86004C6DF}"/>
          </ac:spMkLst>
        </pc:spChg>
      </pc:sldChg>
      <pc:sldChg chg="del">
        <pc:chgData name="Judy Brinegar" userId="b828230c-c8ce-477c-8a31-c0db341d0fc3" providerId="ADAL" clId="{63A8BDE0-69F7-43F2-83B9-D65F6D44C480}" dt="2024-04-16T16:06:02.338" v="227" actId="47"/>
        <pc:sldMkLst>
          <pc:docMk/>
          <pc:sldMk cId="4177334551" sldId="2076137593"/>
        </pc:sldMkLst>
      </pc:sldChg>
      <pc:sldChg chg="del">
        <pc:chgData name="Judy Brinegar" userId="b828230c-c8ce-477c-8a31-c0db341d0fc3" providerId="ADAL" clId="{63A8BDE0-69F7-43F2-83B9-D65F6D44C480}" dt="2024-04-16T16:06:02.852" v="228" actId="47"/>
        <pc:sldMkLst>
          <pc:docMk/>
          <pc:sldMk cId="89596944" sldId="2076137595"/>
        </pc:sldMkLst>
      </pc:sldChg>
      <pc:sldChg chg="modSp mod">
        <pc:chgData name="Judy Brinegar" userId="b828230c-c8ce-477c-8a31-c0db341d0fc3" providerId="ADAL" clId="{63A8BDE0-69F7-43F2-83B9-D65F6D44C480}" dt="2024-04-16T16:05:55.899" v="225" actId="20577"/>
        <pc:sldMkLst>
          <pc:docMk/>
          <pc:sldMk cId="389598656" sldId="2076137596"/>
        </pc:sldMkLst>
        <pc:spChg chg="mod">
          <ac:chgData name="Judy Brinegar" userId="b828230c-c8ce-477c-8a31-c0db341d0fc3" providerId="ADAL" clId="{63A8BDE0-69F7-43F2-83B9-D65F6D44C480}" dt="2024-04-16T16:05:55.899" v="225" actId="20577"/>
          <ac:spMkLst>
            <pc:docMk/>
            <pc:sldMk cId="389598656" sldId="2076137596"/>
            <ac:spMk id="2" creationId="{F6C2D8D0-7340-3E40-1FD1-4EEABC6FA051}"/>
          </ac:spMkLst>
        </pc:spChg>
      </pc:sldChg>
      <pc:sldChg chg="del">
        <pc:chgData name="Judy Brinegar" userId="b828230c-c8ce-477c-8a31-c0db341d0fc3" providerId="ADAL" clId="{63A8BDE0-69F7-43F2-83B9-D65F6D44C480}" dt="2024-04-16T16:06:01.281" v="226" actId="47"/>
        <pc:sldMkLst>
          <pc:docMk/>
          <pc:sldMk cId="3359004878" sldId="20761376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D8F50-0D38-4505-895F-42004069E35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FEDC279-E2AA-4FB8-92C2-4A3C905C7241}">
      <dgm:prSet phldrT="[Text]"/>
      <dgm:spPr/>
      <dgm:t>
        <a:bodyPr/>
        <a:lstStyle/>
        <a:p>
          <a:r>
            <a:rPr lang="en-US" dirty="0"/>
            <a:t>8:13am Dispatch Reports IT Issues</a:t>
          </a:r>
        </a:p>
      </dgm:t>
    </dgm:pt>
    <dgm:pt modelId="{96D98D02-2F3A-4C6B-A832-2C7FB725D792}" type="parTrans" cxnId="{56C75958-B934-4F31-B311-3C8FE1CCAA88}">
      <dgm:prSet/>
      <dgm:spPr/>
      <dgm:t>
        <a:bodyPr/>
        <a:lstStyle/>
        <a:p>
          <a:endParaRPr lang="en-US"/>
        </a:p>
      </dgm:t>
    </dgm:pt>
    <dgm:pt modelId="{65EA1F99-5254-4B87-8AD2-D60B0BEF9E6F}" type="sibTrans" cxnId="{56C75958-B934-4F31-B311-3C8FE1CCAA88}">
      <dgm:prSet/>
      <dgm:spPr/>
      <dgm:t>
        <a:bodyPr/>
        <a:lstStyle/>
        <a:p>
          <a:endParaRPr lang="en-US"/>
        </a:p>
      </dgm:t>
    </dgm:pt>
    <dgm:pt modelId="{B336CF81-FE1F-40C5-837C-336B5A2F7AF4}">
      <dgm:prSet phldrT="[Text]"/>
      <dgm:spPr/>
      <dgm:t>
        <a:bodyPr/>
        <a:lstStyle/>
        <a:p>
          <a:r>
            <a:rPr lang="en-US" dirty="0"/>
            <a:t>HHIT Responds and Identifies Ransomware</a:t>
          </a:r>
        </a:p>
      </dgm:t>
    </dgm:pt>
    <dgm:pt modelId="{7096A04B-77C0-445D-90C6-D699D0A465FC}" type="parTrans" cxnId="{E7B9D724-4075-470A-9187-52B8068E5EA4}">
      <dgm:prSet/>
      <dgm:spPr/>
      <dgm:t>
        <a:bodyPr/>
        <a:lstStyle/>
        <a:p>
          <a:endParaRPr lang="en-US"/>
        </a:p>
      </dgm:t>
    </dgm:pt>
    <dgm:pt modelId="{A3F0CB9C-DA87-4294-A9F4-48E5FFC9F446}" type="sibTrans" cxnId="{E7B9D724-4075-470A-9187-52B8068E5EA4}">
      <dgm:prSet/>
      <dgm:spPr/>
      <dgm:t>
        <a:bodyPr/>
        <a:lstStyle/>
        <a:p>
          <a:endParaRPr lang="en-US"/>
        </a:p>
      </dgm:t>
    </dgm:pt>
    <dgm:pt modelId="{0FBFD19D-87B6-46CB-9DD5-A5093ECFFBF3}">
      <dgm:prSet phldrT="[Text]"/>
      <dgm:spPr/>
      <dgm:t>
        <a:bodyPr/>
        <a:lstStyle/>
        <a:p>
          <a:r>
            <a:rPr lang="en-US" dirty="0"/>
            <a:t>Dispatchers Relocated to RDC</a:t>
          </a:r>
        </a:p>
      </dgm:t>
    </dgm:pt>
    <dgm:pt modelId="{381C5671-273B-4B5A-BCC5-B02E0D81BF68}" type="parTrans" cxnId="{BF2650F4-A37C-4655-8CC1-4EF109D7FB71}">
      <dgm:prSet/>
      <dgm:spPr/>
      <dgm:t>
        <a:bodyPr/>
        <a:lstStyle/>
        <a:p>
          <a:endParaRPr lang="en-US"/>
        </a:p>
      </dgm:t>
    </dgm:pt>
    <dgm:pt modelId="{16CEDF66-1CA0-4379-BD4E-746DAFA4C9C7}" type="sibTrans" cxnId="{BF2650F4-A37C-4655-8CC1-4EF109D7FB71}">
      <dgm:prSet/>
      <dgm:spPr/>
      <dgm:t>
        <a:bodyPr/>
        <a:lstStyle/>
        <a:p>
          <a:endParaRPr lang="en-US"/>
        </a:p>
      </dgm:t>
    </dgm:pt>
    <dgm:pt modelId="{ED253E1D-013A-473A-A013-F2230E4EC032}">
      <dgm:prSet phldrT="[Text]"/>
      <dgm:spPr/>
      <dgm:t>
        <a:bodyPr/>
        <a:lstStyle/>
        <a:p>
          <a:r>
            <a:rPr lang="en-US" dirty="0"/>
            <a:t>12:00pm City Manager Notified, Insurance Carrier Notified</a:t>
          </a:r>
        </a:p>
      </dgm:t>
    </dgm:pt>
    <dgm:pt modelId="{75BE165B-002F-432D-8AA0-965DAF4A5054}" type="parTrans" cxnId="{3CA97BE3-AFDB-448D-B3C1-8A731279718B}">
      <dgm:prSet/>
      <dgm:spPr/>
      <dgm:t>
        <a:bodyPr/>
        <a:lstStyle/>
        <a:p>
          <a:endParaRPr lang="en-US"/>
        </a:p>
      </dgm:t>
    </dgm:pt>
    <dgm:pt modelId="{CBD732B6-14AF-419F-84A9-C4F867F809AD}" type="sibTrans" cxnId="{3CA97BE3-AFDB-448D-B3C1-8A731279718B}">
      <dgm:prSet/>
      <dgm:spPr/>
      <dgm:t>
        <a:bodyPr/>
        <a:lstStyle/>
        <a:p>
          <a:endParaRPr lang="en-US"/>
        </a:p>
      </dgm:t>
    </dgm:pt>
    <dgm:pt modelId="{577D871C-F09B-4DD9-B716-1C40B91D1FBB}">
      <dgm:prSet phldrT="[Text]"/>
      <dgm:spPr/>
      <dgm:t>
        <a:bodyPr/>
        <a:lstStyle/>
        <a:p>
          <a:r>
            <a:rPr lang="en-US" dirty="0"/>
            <a:t>3:00pm SCD Onsite and Assists City in Quarantining Systems</a:t>
          </a:r>
        </a:p>
      </dgm:t>
    </dgm:pt>
    <dgm:pt modelId="{2D1A4E99-047B-44C9-B195-82520B87FA19}" type="parTrans" cxnId="{51AB29D8-E5B0-4F5B-A9D3-5C838CD64A6C}">
      <dgm:prSet/>
      <dgm:spPr/>
      <dgm:t>
        <a:bodyPr/>
        <a:lstStyle/>
        <a:p>
          <a:endParaRPr lang="en-US"/>
        </a:p>
      </dgm:t>
    </dgm:pt>
    <dgm:pt modelId="{90E53FB8-C832-40D0-A844-E3E47718BD00}" type="sibTrans" cxnId="{51AB29D8-E5B0-4F5B-A9D3-5C838CD64A6C}">
      <dgm:prSet/>
      <dgm:spPr/>
      <dgm:t>
        <a:bodyPr/>
        <a:lstStyle/>
        <a:p>
          <a:endParaRPr lang="en-US"/>
        </a:p>
      </dgm:t>
    </dgm:pt>
    <dgm:pt modelId="{51FE6C7E-8EB6-4E9D-8EAD-C7DD156203A6}">
      <dgm:prSet phldrT="[Text]"/>
      <dgm:spPr/>
      <dgm:t>
        <a:bodyPr/>
        <a:lstStyle/>
        <a:p>
          <a:r>
            <a:rPr lang="en-US" dirty="0"/>
            <a:t>SCD Notifies State and Federal Officials</a:t>
          </a:r>
        </a:p>
      </dgm:t>
    </dgm:pt>
    <dgm:pt modelId="{E0E0CB73-09F0-44C1-9415-9E0129A3A562}" type="parTrans" cxnId="{C899B35E-530E-48B7-A46F-835E15B969B8}">
      <dgm:prSet/>
      <dgm:spPr/>
      <dgm:t>
        <a:bodyPr/>
        <a:lstStyle/>
        <a:p>
          <a:endParaRPr lang="en-US"/>
        </a:p>
      </dgm:t>
    </dgm:pt>
    <dgm:pt modelId="{1AB37C99-CAA7-4A28-A977-85B7F682F9C6}" type="sibTrans" cxnId="{C899B35E-530E-48B7-A46F-835E15B969B8}">
      <dgm:prSet/>
      <dgm:spPr/>
      <dgm:t>
        <a:bodyPr/>
        <a:lstStyle/>
        <a:p>
          <a:endParaRPr lang="en-US"/>
        </a:p>
      </dgm:t>
    </dgm:pt>
    <dgm:pt modelId="{ED7C671A-6322-460E-A032-8A9750243AA6}">
      <dgm:prSet phldrT="[Text]"/>
      <dgm:spPr/>
      <dgm:t>
        <a:bodyPr/>
        <a:lstStyle/>
        <a:p>
          <a:r>
            <a:rPr lang="en-US" dirty="0"/>
            <a:t>7:00pm Division Heads are Briefed</a:t>
          </a:r>
        </a:p>
      </dgm:t>
    </dgm:pt>
    <dgm:pt modelId="{4AD6D9EA-FFE5-493A-8D2E-F91F080B3548}" type="parTrans" cxnId="{F06712BD-8FC7-48BA-B5D1-05368350211D}">
      <dgm:prSet/>
      <dgm:spPr/>
      <dgm:t>
        <a:bodyPr/>
        <a:lstStyle/>
        <a:p>
          <a:endParaRPr lang="en-US"/>
        </a:p>
      </dgm:t>
    </dgm:pt>
    <dgm:pt modelId="{975EF884-82BD-4572-9C04-7AFA1597599C}" type="sibTrans" cxnId="{F06712BD-8FC7-48BA-B5D1-05368350211D}">
      <dgm:prSet/>
      <dgm:spPr/>
      <dgm:t>
        <a:bodyPr/>
        <a:lstStyle/>
        <a:p>
          <a:endParaRPr lang="en-US"/>
        </a:p>
      </dgm:t>
    </dgm:pt>
    <dgm:pt modelId="{3175BE6F-D625-476F-9A03-8292AFE71258}">
      <dgm:prSet phldrT="[Text]"/>
      <dgm:spPr/>
      <dgm:t>
        <a:bodyPr/>
        <a:lstStyle/>
        <a:p>
          <a:r>
            <a:rPr lang="en-US" dirty="0"/>
            <a:t>7:55pm City Council Briefed in Emergency Session</a:t>
          </a:r>
        </a:p>
      </dgm:t>
    </dgm:pt>
    <dgm:pt modelId="{584FFD7F-A67C-4E66-9486-E0A3247A18B5}" type="parTrans" cxnId="{513E4FB3-F622-41A9-A719-51BDAD957795}">
      <dgm:prSet/>
      <dgm:spPr/>
      <dgm:t>
        <a:bodyPr/>
        <a:lstStyle/>
        <a:p>
          <a:endParaRPr lang="en-US"/>
        </a:p>
      </dgm:t>
    </dgm:pt>
    <dgm:pt modelId="{3FB43655-246E-410A-A13B-23D72328B8B1}" type="sibTrans" cxnId="{513E4FB3-F622-41A9-A719-51BDAD957795}">
      <dgm:prSet/>
      <dgm:spPr/>
      <dgm:t>
        <a:bodyPr/>
        <a:lstStyle/>
        <a:p>
          <a:endParaRPr lang="en-US"/>
        </a:p>
      </dgm:t>
    </dgm:pt>
    <dgm:pt modelId="{5F7C6D0E-DE55-4745-BF93-0B46C5637F1B}">
      <dgm:prSet phldrT="[Text]"/>
      <dgm:spPr/>
      <dgm:t>
        <a:bodyPr/>
        <a:lstStyle/>
        <a:p>
          <a:r>
            <a:rPr lang="en-US" dirty="0"/>
            <a:t>10:00pm Situation Mitigated – Systems Disconnected</a:t>
          </a:r>
        </a:p>
      </dgm:t>
    </dgm:pt>
    <dgm:pt modelId="{A10F0722-1704-4B7E-92CD-8A6F5DD61644}" type="parTrans" cxnId="{B60F3BC8-F27C-4EBA-A487-59BE5A5EBAD4}">
      <dgm:prSet/>
      <dgm:spPr/>
      <dgm:t>
        <a:bodyPr/>
        <a:lstStyle/>
        <a:p>
          <a:endParaRPr lang="en-US"/>
        </a:p>
      </dgm:t>
    </dgm:pt>
    <dgm:pt modelId="{A5C961CA-FE51-49B5-A33E-F88DE1B81AC2}" type="sibTrans" cxnId="{B60F3BC8-F27C-4EBA-A487-59BE5A5EBAD4}">
      <dgm:prSet/>
      <dgm:spPr/>
      <dgm:t>
        <a:bodyPr/>
        <a:lstStyle/>
        <a:p>
          <a:endParaRPr lang="en-US"/>
        </a:p>
      </dgm:t>
    </dgm:pt>
    <dgm:pt modelId="{8FDAC2E7-0A25-46B1-8E2E-DBE677EA2D99}" type="pres">
      <dgm:prSet presAssocID="{136D8F50-0D38-4505-895F-42004069E359}" presName="Name0" presStyleCnt="0">
        <dgm:presLayoutVars>
          <dgm:dir/>
          <dgm:resizeHandles val="exact"/>
        </dgm:presLayoutVars>
      </dgm:prSet>
      <dgm:spPr/>
    </dgm:pt>
    <dgm:pt modelId="{C3B282FD-3C52-4390-BE87-8CB44461C644}" type="pres">
      <dgm:prSet presAssocID="{136D8F50-0D38-4505-895F-42004069E359}" presName="arrow" presStyleLbl="bgShp" presStyleIdx="0" presStyleCnt="1"/>
      <dgm:spPr/>
    </dgm:pt>
    <dgm:pt modelId="{89A54C7B-A013-41F9-A1A0-089ACF7DEF30}" type="pres">
      <dgm:prSet presAssocID="{136D8F50-0D38-4505-895F-42004069E359}" presName="points" presStyleCnt="0"/>
      <dgm:spPr/>
    </dgm:pt>
    <dgm:pt modelId="{AB54F3E0-05E9-4918-A58C-330DE3B260FB}" type="pres">
      <dgm:prSet presAssocID="{7FEDC279-E2AA-4FB8-92C2-4A3C905C7241}" presName="compositeA" presStyleCnt="0"/>
      <dgm:spPr/>
    </dgm:pt>
    <dgm:pt modelId="{E9E8F3B1-A1A3-49DC-8242-C4DB9295CE0A}" type="pres">
      <dgm:prSet presAssocID="{7FEDC279-E2AA-4FB8-92C2-4A3C905C7241}" presName="textA" presStyleLbl="revTx" presStyleIdx="0" presStyleCnt="9">
        <dgm:presLayoutVars>
          <dgm:bulletEnabled val="1"/>
        </dgm:presLayoutVars>
      </dgm:prSet>
      <dgm:spPr/>
    </dgm:pt>
    <dgm:pt modelId="{C8054E25-4D19-462E-8A29-76E738D6C22A}" type="pres">
      <dgm:prSet presAssocID="{7FEDC279-E2AA-4FB8-92C2-4A3C905C7241}" presName="circleA" presStyleLbl="node1" presStyleIdx="0" presStyleCnt="9"/>
      <dgm:spPr/>
    </dgm:pt>
    <dgm:pt modelId="{C865CB40-9E90-46DC-A6D8-7BE3F11E6DC4}" type="pres">
      <dgm:prSet presAssocID="{7FEDC279-E2AA-4FB8-92C2-4A3C905C7241}" presName="spaceA" presStyleCnt="0"/>
      <dgm:spPr/>
    </dgm:pt>
    <dgm:pt modelId="{7C94F50D-000B-4490-9AFF-33480A67BD7F}" type="pres">
      <dgm:prSet presAssocID="{65EA1F99-5254-4B87-8AD2-D60B0BEF9E6F}" presName="space" presStyleCnt="0"/>
      <dgm:spPr/>
    </dgm:pt>
    <dgm:pt modelId="{4490CBAC-C29B-4E88-931F-5379383B57BE}" type="pres">
      <dgm:prSet presAssocID="{B336CF81-FE1F-40C5-837C-336B5A2F7AF4}" presName="compositeB" presStyleCnt="0"/>
      <dgm:spPr/>
    </dgm:pt>
    <dgm:pt modelId="{A572787F-A4AD-45AD-BEBD-81BDF4DCB5F1}" type="pres">
      <dgm:prSet presAssocID="{B336CF81-FE1F-40C5-837C-336B5A2F7AF4}" presName="textB" presStyleLbl="revTx" presStyleIdx="1" presStyleCnt="9">
        <dgm:presLayoutVars>
          <dgm:bulletEnabled val="1"/>
        </dgm:presLayoutVars>
      </dgm:prSet>
      <dgm:spPr/>
    </dgm:pt>
    <dgm:pt modelId="{FC83C1D1-508F-4B50-8337-9AFFE7496FE3}" type="pres">
      <dgm:prSet presAssocID="{B336CF81-FE1F-40C5-837C-336B5A2F7AF4}" presName="circleB" presStyleLbl="node1" presStyleIdx="1" presStyleCnt="9"/>
      <dgm:spPr/>
    </dgm:pt>
    <dgm:pt modelId="{92A51737-6321-4280-A96B-0B280228B33F}" type="pres">
      <dgm:prSet presAssocID="{B336CF81-FE1F-40C5-837C-336B5A2F7AF4}" presName="spaceB" presStyleCnt="0"/>
      <dgm:spPr/>
    </dgm:pt>
    <dgm:pt modelId="{C82680C3-92F9-469E-AF31-3F298B8B207C}" type="pres">
      <dgm:prSet presAssocID="{A3F0CB9C-DA87-4294-A9F4-48E5FFC9F446}" presName="space" presStyleCnt="0"/>
      <dgm:spPr/>
    </dgm:pt>
    <dgm:pt modelId="{52D39AB4-8B2D-46BE-B62B-7FA9221EF5C8}" type="pres">
      <dgm:prSet presAssocID="{0FBFD19D-87B6-46CB-9DD5-A5093ECFFBF3}" presName="compositeA" presStyleCnt="0"/>
      <dgm:spPr/>
    </dgm:pt>
    <dgm:pt modelId="{DBEABBE4-2966-4E96-AD42-0FAF91D78F18}" type="pres">
      <dgm:prSet presAssocID="{0FBFD19D-87B6-46CB-9DD5-A5093ECFFBF3}" presName="textA" presStyleLbl="revTx" presStyleIdx="2" presStyleCnt="9">
        <dgm:presLayoutVars>
          <dgm:bulletEnabled val="1"/>
        </dgm:presLayoutVars>
      </dgm:prSet>
      <dgm:spPr/>
    </dgm:pt>
    <dgm:pt modelId="{00ADF5E6-45B7-4765-BE5E-7EB0A7720A14}" type="pres">
      <dgm:prSet presAssocID="{0FBFD19D-87B6-46CB-9DD5-A5093ECFFBF3}" presName="circleA" presStyleLbl="node1" presStyleIdx="2" presStyleCnt="9"/>
      <dgm:spPr/>
    </dgm:pt>
    <dgm:pt modelId="{73EB15DC-70D4-45A7-9C26-2676C7A66596}" type="pres">
      <dgm:prSet presAssocID="{0FBFD19D-87B6-46CB-9DD5-A5093ECFFBF3}" presName="spaceA" presStyleCnt="0"/>
      <dgm:spPr/>
    </dgm:pt>
    <dgm:pt modelId="{976055F4-E6AC-49E6-B0E9-4DEE9EF9F181}" type="pres">
      <dgm:prSet presAssocID="{16CEDF66-1CA0-4379-BD4E-746DAFA4C9C7}" presName="space" presStyleCnt="0"/>
      <dgm:spPr/>
    </dgm:pt>
    <dgm:pt modelId="{0BB5662C-33D6-4568-9D0D-DFD9B2492FB7}" type="pres">
      <dgm:prSet presAssocID="{ED253E1D-013A-473A-A013-F2230E4EC032}" presName="compositeB" presStyleCnt="0"/>
      <dgm:spPr/>
    </dgm:pt>
    <dgm:pt modelId="{4220B3A0-07AE-4EBD-AE67-6A53831517A0}" type="pres">
      <dgm:prSet presAssocID="{ED253E1D-013A-473A-A013-F2230E4EC032}" presName="textB" presStyleLbl="revTx" presStyleIdx="3" presStyleCnt="9">
        <dgm:presLayoutVars>
          <dgm:bulletEnabled val="1"/>
        </dgm:presLayoutVars>
      </dgm:prSet>
      <dgm:spPr/>
    </dgm:pt>
    <dgm:pt modelId="{9C565E2F-4001-4A0F-96F2-10C1C319C023}" type="pres">
      <dgm:prSet presAssocID="{ED253E1D-013A-473A-A013-F2230E4EC032}" presName="circleB" presStyleLbl="node1" presStyleIdx="3" presStyleCnt="9"/>
      <dgm:spPr/>
    </dgm:pt>
    <dgm:pt modelId="{292BB7F5-91E7-469B-B5C6-0BAFC115C8CD}" type="pres">
      <dgm:prSet presAssocID="{ED253E1D-013A-473A-A013-F2230E4EC032}" presName="spaceB" presStyleCnt="0"/>
      <dgm:spPr/>
    </dgm:pt>
    <dgm:pt modelId="{C59475AD-CF59-41AA-ABC2-991826494AED}" type="pres">
      <dgm:prSet presAssocID="{CBD732B6-14AF-419F-84A9-C4F867F809AD}" presName="space" presStyleCnt="0"/>
      <dgm:spPr/>
    </dgm:pt>
    <dgm:pt modelId="{EDFABB07-C61A-476C-90FC-F987EAD77AB1}" type="pres">
      <dgm:prSet presAssocID="{577D871C-F09B-4DD9-B716-1C40B91D1FBB}" presName="compositeA" presStyleCnt="0"/>
      <dgm:spPr/>
    </dgm:pt>
    <dgm:pt modelId="{40E519D5-29C7-45D0-BFD7-916D01BC79E3}" type="pres">
      <dgm:prSet presAssocID="{577D871C-F09B-4DD9-B716-1C40B91D1FBB}" presName="textA" presStyleLbl="revTx" presStyleIdx="4" presStyleCnt="9">
        <dgm:presLayoutVars>
          <dgm:bulletEnabled val="1"/>
        </dgm:presLayoutVars>
      </dgm:prSet>
      <dgm:spPr/>
    </dgm:pt>
    <dgm:pt modelId="{E2DAEFEE-3F39-4DFC-AD93-483190E94362}" type="pres">
      <dgm:prSet presAssocID="{577D871C-F09B-4DD9-B716-1C40B91D1FBB}" presName="circleA" presStyleLbl="node1" presStyleIdx="4" presStyleCnt="9"/>
      <dgm:spPr/>
    </dgm:pt>
    <dgm:pt modelId="{570109F7-38C4-4A99-AE69-4D4FA06B85FB}" type="pres">
      <dgm:prSet presAssocID="{577D871C-F09B-4DD9-B716-1C40B91D1FBB}" presName="spaceA" presStyleCnt="0"/>
      <dgm:spPr/>
    </dgm:pt>
    <dgm:pt modelId="{F91B7F6F-7877-4A95-842C-9332B0491894}" type="pres">
      <dgm:prSet presAssocID="{90E53FB8-C832-40D0-A844-E3E47718BD00}" presName="space" presStyleCnt="0"/>
      <dgm:spPr/>
    </dgm:pt>
    <dgm:pt modelId="{98A33DE3-D1C9-4BDC-B745-F02AFC0DCCFF}" type="pres">
      <dgm:prSet presAssocID="{51FE6C7E-8EB6-4E9D-8EAD-C7DD156203A6}" presName="compositeB" presStyleCnt="0"/>
      <dgm:spPr/>
    </dgm:pt>
    <dgm:pt modelId="{7D7AD3F1-1166-453C-9399-0D73DC773C1C}" type="pres">
      <dgm:prSet presAssocID="{51FE6C7E-8EB6-4E9D-8EAD-C7DD156203A6}" presName="textB" presStyleLbl="revTx" presStyleIdx="5" presStyleCnt="9">
        <dgm:presLayoutVars>
          <dgm:bulletEnabled val="1"/>
        </dgm:presLayoutVars>
      </dgm:prSet>
      <dgm:spPr/>
    </dgm:pt>
    <dgm:pt modelId="{6F8AE763-BECF-4670-AC12-F177C2AA031D}" type="pres">
      <dgm:prSet presAssocID="{51FE6C7E-8EB6-4E9D-8EAD-C7DD156203A6}" presName="circleB" presStyleLbl="node1" presStyleIdx="5" presStyleCnt="9"/>
      <dgm:spPr/>
    </dgm:pt>
    <dgm:pt modelId="{F79B7304-4996-4C57-A637-BD18714E39EB}" type="pres">
      <dgm:prSet presAssocID="{51FE6C7E-8EB6-4E9D-8EAD-C7DD156203A6}" presName="spaceB" presStyleCnt="0"/>
      <dgm:spPr/>
    </dgm:pt>
    <dgm:pt modelId="{2BDB4D81-27D8-4DA1-B3D5-4F41B70FBDD2}" type="pres">
      <dgm:prSet presAssocID="{1AB37C99-CAA7-4A28-A977-85B7F682F9C6}" presName="space" presStyleCnt="0"/>
      <dgm:spPr/>
    </dgm:pt>
    <dgm:pt modelId="{2B8F274A-0191-4554-A0D9-C4A92C013006}" type="pres">
      <dgm:prSet presAssocID="{ED7C671A-6322-460E-A032-8A9750243AA6}" presName="compositeA" presStyleCnt="0"/>
      <dgm:spPr/>
    </dgm:pt>
    <dgm:pt modelId="{7B25D178-93D6-44EF-8FE5-005C79608AEA}" type="pres">
      <dgm:prSet presAssocID="{ED7C671A-6322-460E-A032-8A9750243AA6}" presName="textA" presStyleLbl="revTx" presStyleIdx="6" presStyleCnt="9">
        <dgm:presLayoutVars>
          <dgm:bulletEnabled val="1"/>
        </dgm:presLayoutVars>
      </dgm:prSet>
      <dgm:spPr/>
    </dgm:pt>
    <dgm:pt modelId="{D24853A8-6A81-42F8-891D-164003406E42}" type="pres">
      <dgm:prSet presAssocID="{ED7C671A-6322-460E-A032-8A9750243AA6}" presName="circleA" presStyleLbl="node1" presStyleIdx="6" presStyleCnt="9"/>
      <dgm:spPr/>
    </dgm:pt>
    <dgm:pt modelId="{34FE11B2-289B-4F39-BE04-AA991B83DB7E}" type="pres">
      <dgm:prSet presAssocID="{ED7C671A-6322-460E-A032-8A9750243AA6}" presName="spaceA" presStyleCnt="0"/>
      <dgm:spPr/>
    </dgm:pt>
    <dgm:pt modelId="{C574BEC5-F960-4739-80F7-44ECB2EAB11D}" type="pres">
      <dgm:prSet presAssocID="{975EF884-82BD-4572-9C04-7AFA1597599C}" presName="space" presStyleCnt="0"/>
      <dgm:spPr/>
    </dgm:pt>
    <dgm:pt modelId="{EA054D04-502A-4652-8F46-7511D42F5600}" type="pres">
      <dgm:prSet presAssocID="{3175BE6F-D625-476F-9A03-8292AFE71258}" presName="compositeB" presStyleCnt="0"/>
      <dgm:spPr/>
    </dgm:pt>
    <dgm:pt modelId="{E408EEF5-C544-4543-AEA9-5B29B7181545}" type="pres">
      <dgm:prSet presAssocID="{3175BE6F-D625-476F-9A03-8292AFE71258}" presName="textB" presStyleLbl="revTx" presStyleIdx="7" presStyleCnt="9">
        <dgm:presLayoutVars>
          <dgm:bulletEnabled val="1"/>
        </dgm:presLayoutVars>
      </dgm:prSet>
      <dgm:spPr/>
    </dgm:pt>
    <dgm:pt modelId="{1A4FF369-135D-44D7-89F2-CB0DC35693D0}" type="pres">
      <dgm:prSet presAssocID="{3175BE6F-D625-476F-9A03-8292AFE71258}" presName="circleB" presStyleLbl="node1" presStyleIdx="7" presStyleCnt="9"/>
      <dgm:spPr/>
    </dgm:pt>
    <dgm:pt modelId="{0B4B3B94-1F5E-4F2C-A161-EE2E52864817}" type="pres">
      <dgm:prSet presAssocID="{3175BE6F-D625-476F-9A03-8292AFE71258}" presName="spaceB" presStyleCnt="0"/>
      <dgm:spPr/>
    </dgm:pt>
    <dgm:pt modelId="{56DBD5CB-BE40-46AA-B9FC-E370386B7775}" type="pres">
      <dgm:prSet presAssocID="{3FB43655-246E-410A-A13B-23D72328B8B1}" presName="space" presStyleCnt="0"/>
      <dgm:spPr/>
    </dgm:pt>
    <dgm:pt modelId="{D4F541EC-3B4E-47CE-8BB0-0070C127DFB2}" type="pres">
      <dgm:prSet presAssocID="{5F7C6D0E-DE55-4745-BF93-0B46C5637F1B}" presName="compositeA" presStyleCnt="0"/>
      <dgm:spPr/>
    </dgm:pt>
    <dgm:pt modelId="{53337B51-EBE5-444E-B74A-E9F4D0283002}" type="pres">
      <dgm:prSet presAssocID="{5F7C6D0E-DE55-4745-BF93-0B46C5637F1B}" presName="textA" presStyleLbl="revTx" presStyleIdx="8" presStyleCnt="9">
        <dgm:presLayoutVars>
          <dgm:bulletEnabled val="1"/>
        </dgm:presLayoutVars>
      </dgm:prSet>
      <dgm:spPr/>
    </dgm:pt>
    <dgm:pt modelId="{CD301AE1-063F-47B0-BBFE-29C691129B7D}" type="pres">
      <dgm:prSet presAssocID="{5F7C6D0E-DE55-4745-BF93-0B46C5637F1B}" presName="circleA" presStyleLbl="node1" presStyleIdx="8" presStyleCnt="9"/>
      <dgm:spPr/>
    </dgm:pt>
    <dgm:pt modelId="{770FBC67-CCD3-4315-A7B5-8A9FB32259E5}" type="pres">
      <dgm:prSet presAssocID="{5F7C6D0E-DE55-4745-BF93-0B46C5637F1B}" presName="spaceA" presStyleCnt="0"/>
      <dgm:spPr/>
    </dgm:pt>
  </dgm:ptLst>
  <dgm:cxnLst>
    <dgm:cxn modelId="{0DCCDC06-B392-4B4F-8639-476A27C44D16}" type="presOf" srcId="{ED253E1D-013A-473A-A013-F2230E4EC032}" destId="{4220B3A0-07AE-4EBD-AE67-6A53831517A0}" srcOrd="0" destOrd="0" presId="urn:microsoft.com/office/officeart/2005/8/layout/hProcess11"/>
    <dgm:cxn modelId="{D4A37009-F5FB-49CE-8A3B-10597C09010D}" type="presOf" srcId="{B336CF81-FE1F-40C5-837C-336B5A2F7AF4}" destId="{A572787F-A4AD-45AD-BEBD-81BDF4DCB5F1}" srcOrd="0" destOrd="0" presId="urn:microsoft.com/office/officeart/2005/8/layout/hProcess11"/>
    <dgm:cxn modelId="{0E8F4E17-F218-4D6F-A53D-EA6D992799E2}" type="presOf" srcId="{136D8F50-0D38-4505-895F-42004069E359}" destId="{8FDAC2E7-0A25-46B1-8E2E-DBE677EA2D99}" srcOrd="0" destOrd="0" presId="urn:microsoft.com/office/officeart/2005/8/layout/hProcess11"/>
    <dgm:cxn modelId="{1871C621-A1E2-4307-91A8-69DE590E403C}" type="presOf" srcId="{0FBFD19D-87B6-46CB-9DD5-A5093ECFFBF3}" destId="{DBEABBE4-2966-4E96-AD42-0FAF91D78F18}" srcOrd="0" destOrd="0" presId="urn:microsoft.com/office/officeart/2005/8/layout/hProcess11"/>
    <dgm:cxn modelId="{E7B9D724-4075-470A-9187-52B8068E5EA4}" srcId="{136D8F50-0D38-4505-895F-42004069E359}" destId="{B336CF81-FE1F-40C5-837C-336B5A2F7AF4}" srcOrd="1" destOrd="0" parTransId="{7096A04B-77C0-445D-90C6-D699D0A465FC}" sibTransId="{A3F0CB9C-DA87-4294-A9F4-48E5FFC9F446}"/>
    <dgm:cxn modelId="{84809E35-5022-4AB8-BAA3-137FD6158798}" type="presOf" srcId="{3175BE6F-D625-476F-9A03-8292AFE71258}" destId="{E408EEF5-C544-4543-AEA9-5B29B7181545}" srcOrd="0" destOrd="0" presId="urn:microsoft.com/office/officeart/2005/8/layout/hProcess11"/>
    <dgm:cxn modelId="{C899B35E-530E-48B7-A46F-835E15B969B8}" srcId="{136D8F50-0D38-4505-895F-42004069E359}" destId="{51FE6C7E-8EB6-4E9D-8EAD-C7DD156203A6}" srcOrd="5" destOrd="0" parTransId="{E0E0CB73-09F0-44C1-9415-9E0129A3A562}" sibTransId="{1AB37C99-CAA7-4A28-A977-85B7F682F9C6}"/>
    <dgm:cxn modelId="{D196A544-0298-40C0-8C6A-F4FCB324EA95}" type="presOf" srcId="{5F7C6D0E-DE55-4745-BF93-0B46C5637F1B}" destId="{53337B51-EBE5-444E-B74A-E9F4D0283002}" srcOrd="0" destOrd="0" presId="urn:microsoft.com/office/officeart/2005/8/layout/hProcess11"/>
    <dgm:cxn modelId="{0BA2296B-804E-4D9F-94A6-B2D911435F8C}" type="presOf" srcId="{ED7C671A-6322-460E-A032-8A9750243AA6}" destId="{7B25D178-93D6-44EF-8FE5-005C79608AEA}" srcOrd="0" destOrd="0" presId="urn:microsoft.com/office/officeart/2005/8/layout/hProcess11"/>
    <dgm:cxn modelId="{56C75958-B934-4F31-B311-3C8FE1CCAA88}" srcId="{136D8F50-0D38-4505-895F-42004069E359}" destId="{7FEDC279-E2AA-4FB8-92C2-4A3C905C7241}" srcOrd="0" destOrd="0" parTransId="{96D98D02-2F3A-4C6B-A832-2C7FB725D792}" sibTransId="{65EA1F99-5254-4B87-8AD2-D60B0BEF9E6F}"/>
    <dgm:cxn modelId="{3B95ED8E-2287-4DEB-8F03-B6EB64F515B7}" type="presOf" srcId="{577D871C-F09B-4DD9-B716-1C40B91D1FBB}" destId="{40E519D5-29C7-45D0-BFD7-916D01BC79E3}" srcOrd="0" destOrd="0" presId="urn:microsoft.com/office/officeart/2005/8/layout/hProcess11"/>
    <dgm:cxn modelId="{513E4FB3-F622-41A9-A719-51BDAD957795}" srcId="{136D8F50-0D38-4505-895F-42004069E359}" destId="{3175BE6F-D625-476F-9A03-8292AFE71258}" srcOrd="7" destOrd="0" parTransId="{584FFD7F-A67C-4E66-9486-E0A3247A18B5}" sibTransId="{3FB43655-246E-410A-A13B-23D72328B8B1}"/>
    <dgm:cxn modelId="{59DF38B6-10CD-421D-B1EC-155C574F4B08}" type="presOf" srcId="{7FEDC279-E2AA-4FB8-92C2-4A3C905C7241}" destId="{E9E8F3B1-A1A3-49DC-8242-C4DB9295CE0A}" srcOrd="0" destOrd="0" presId="urn:microsoft.com/office/officeart/2005/8/layout/hProcess11"/>
    <dgm:cxn modelId="{F06712BD-8FC7-48BA-B5D1-05368350211D}" srcId="{136D8F50-0D38-4505-895F-42004069E359}" destId="{ED7C671A-6322-460E-A032-8A9750243AA6}" srcOrd="6" destOrd="0" parTransId="{4AD6D9EA-FFE5-493A-8D2E-F91F080B3548}" sibTransId="{975EF884-82BD-4572-9C04-7AFA1597599C}"/>
    <dgm:cxn modelId="{B60F3BC8-F27C-4EBA-A487-59BE5A5EBAD4}" srcId="{136D8F50-0D38-4505-895F-42004069E359}" destId="{5F7C6D0E-DE55-4745-BF93-0B46C5637F1B}" srcOrd="8" destOrd="0" parTransId="{A10F0722-1704-4B7E-92CD-8A6F5DD61644}" sibTransId="{A5C961CA-FE51-49B5-A33E-F88DE1B81AC2}"/>
    <dgm:cxn modelId="{A3C60BCD-8106-4DD2-862D-1A2AA84391FF}" type="presOf" srcId="{51FE6C7E-8EB6-4E9D-8EAD-C7DD156203A6}" destId="{7D7AD3F1-1166-453C-9399-0D73DC773C1C}" srcOrd="0" destOrd="0" presId="urn:microsoft.com/office/officeart/2005/8/layout/hProcess11"/>
    <dgm:cxn modelId="{51AB29D8-E5B0-4F5B-A9D3-5C838CD64A6C}" srcId="{136D8F50-0D38-4505-895F-42004069E359}" destId="{577D871C-F09B-4DD9-B716-1C40B91D1FBB}" srcOrd="4" destOrd="0" parTransId="{2D1A4E99-047B-44C9-B195-82520B87FA19}" sibTransId="{90E53FB8-C832-40D0-A844-E3E47718BD00}"/>
    <dgm:cxn modelId="{3CA97BE3-AFDB-448D-B3C1-8A731279718B}" srcId="{136D8F50-0D38-4505-895F-42004069E359}" destId="{ED253E1D-013A-473A-A013-F2230E4EC032}" srcOrd="3" destOrd="0" parTransId="{75BE165B-002F-432D-8AA0-965DAF4A5054}" sibTransId="{CBD732B6-14AF-419F-84A9-C4F867F809AD}"/>
    <dgm:cxn modelId="{BF2650F4-A37C-4655-8CC1-4EF109D7FB71}" srcId="{136D8F50-0D38-4505-895F-42004069E359}" destId="{0FBFD19D-87B6-46CB-9DD5-A5093ECFFBF3}" srcOrd="2" destOrd="0" parTransId="{381C5671-273B-4B5A-BCC5-B02E0D81BF68}" sibTransId="{16CEDF66-1CA0-4379-BD4E-746DAFA4C9C7}"/>
    <dgm:cxn modelId="{DB59707D-E9EA-4025-9084-7CA3D1706941}" type="presParOf" srcId="{8FDAC2E7-0A25-46B1-8E2E-DBE677EA2D99}" destId="{C3B282FD-3C52-4390-BE87-8CB44461C644}" srcOrd="0" destOrd="0" presId="urn:microsoft.com/office/officeart/2005/8/layout/hProcess11"/>
    <dgm:cxn modelId="{D10C6F2A-D9FB-469C-AA19-27783322E60B}" type="presParOf" srcId="{8FDAC2E7-0A25-46B1-8E2E-DBE677EA2D99}" destId="{89A54C7B-A013-41F9-A1A0-089ACF7DEF30}" srcOrd="1" destOrd="0" presId="urn:microsoft.com/office/officeart/2005/8/layout/hProcess11"/>
    <dgm:cxn modelId="{1ADA0721-776D-49A1-8EF2-F5F947A75DDA}" type="presParOf" srcId="{89A54C7B-A013-41F9-A1A0-089ACF7DEF30}" destId="{AB54F3E0-05E9-4918-A58C-330DE3B260FB}" srcOrd="0" destOrd="0" presId="urn:microsoft.com/office/officeart/2005/8/layout/hProcess11"/>
    <dgm:cxn modelId="{480F1D42-B9E7-4E65-B1D4-0D8AE6A9F1D0}" type="presParOf" srcId="{AB54F3E0-05E9-4918-A58C-330DE3B260FB}" destId="{E9E8F3B1-A1A3-49DC-8242-C4DB9295CE0A}" srcOrd="0" destOrd="0" presId="urn:microsoft.com/office/officeart/2005/8/layout/hProcess11"/>
    <dgm:cxn modelId="{F4F03816-8E55-43C2-A2BF-84BFE7D13C28}" type="presParOf" srcId="{AB54F3E0-05E9-4918-A58C-330DE3B260FB}" destId="{C8054E25-4D19-462E-8A29-76E738D6C22A}" srcOrd="1" destOrd="0" presId="urn:microsoft.com/office/officeart/2005/8/layout/hProcess11"/>
    <dgm:cxn modelId="{5FA779DC-11AC-41DF-BC41-B55AFF32B556}" type="presParOf" srcId="{AB54F3E0-05E9-4918-A58C-330DE3B260FB}" destId="{C865CB40-9E90-46DC-A6D8-7BE3F11E6DC4}" srcOrd="2" destOrd="0" presId="urn:microsoft.com/office/officeart/2005/8/layout/hProcess11"/>
    <dgm:cxn modelId="{E7E860D9-056B-427F-811C-FF072232E19B}" type="presParOf" srcId="{89A54C7B-A013-41F9-A1A0-089ACF7DEF30}" destId="{7C94F50D-000B-4490-9AFF-33480A67BD7F}" srcOrd="1" destOrd="0" presId="urn:microsoft.com/office/officeart/2005/8/layout/hProcess11"/>
    <dgm:cxn modelId="{69F9A1FF-A872-4737-84E7-662975C1A771}" type="presParOf" srcId="{89A54C7B-A013-41F9-A1A0-089ACF7DEF30}" destId="{4490CBAC-C29B-4E88-931F-5379383B57BE}" srcOrd="2" destOrd="0" presId="urn:microsoft.com/office/officeart/2005/8/layout/hProcess11"/>
    <dgm:cxn modelId="{199241C2-5574-4A28-96A7-F3CE71773BAD}" type="presParOf" srcId="{4490CBAC-C29B-4E88-931F-5379383B57BE}" destId="{A572787F-A4AD-45AD-BEBD-81BDF4DCB5F1}" srcOrd="0" destOrd="0" presId="urn:microsoft.com/office/officeart/2005/8/layout/hProcess11"/>
    <dgm:cxn modelId="{F7FF7E93-25AE-48B4-988C-F1A9D3753AA8}" type="presParOf" srcId="{4490CBAC-C29B-4E88-931F-5379383B57BE}" destId="{FC83C1D1-508F-4B50-8337-9AFFE7496FE3}" srcOrd="1" destOrd="0" presId="urn:microsoft.com/office/officeart/2005/8/layout/hProcess11"/>
    <dgm:cxn modelId="{40A928FF-C63A-4116-8349-D1AC22A9B373}" type="presParOf" srcId="{4490CBAC-C29B-4E88-931F-5379383B57BE}" destId="{92A51737-6321-4280-A96B-0B280228B33F}" srcOrd="2" destOrd="0" presId="urn:microsoft.com/office/officeart/2005/8/layout/hProcess11"/>
    <dgm:cxn modelId="{7A911860-612A-453A-B774-CF1C71B2BC91}" type="presParOf" srcId="{89A54C7B-A013-41F9-A1A0-089ACF7DEF30}" destId="{C82680C3-92F9-469E-AF31-3F298B8B207C}" srcOrd="3" destOrd="0" presId="urn:microsoft.com/office/officeart/2005/8/layout/hProcess11"/>
    <dgm:cxn modelId="{F7BA9184-E4C8-4AFE-AB5F-B24DAFF8DBB8}" type="presParOf" srcId="{89A54C7B-A013-41F9-A1A0-089ACF7DEF30}" destId="{52D39AB4-8B2D-46BE-B62B-7FA9221EF5C8}" srcOrd="4" destOrd="0" presId="urn:microsoft.com/office/officeart/2005/8/layout/hProcess11"/>
    <dgm:cxn modelId="{ED2E3EC8-8E95-4AF3-87EA-A69014B92737}" type="presParOf" srcId="{52D39AB4-8B2D-46BE-B62B-7FA9221EF5C8}" destId="{DBEABBE4-2966-4E96-AD42-0FAF91D78F18}" srcOrd="0" destOrd="0" presId="urn:microsoft.com/office/officeart/2005/8/layout/hProcess11"/>
    <dgm:cxn modelId="{61B87232-BEB7-43DB-A3A1-575EE13F40FB}" type="presParOf" srcId="{52D39AB4-8B2D-46BE-B62B-7FA9221EF5C8}" destId="{00ADF5E6-45B7-4765-BE5E-7EB0A7720A14}" srcOrd="1" destOrd="0" presId="urn:microsoft.com/office/officeart/2005/8/layout/hProcess11"/>
    <dgm:cxn modelId="{EECFA95B-8496-4095-A284-F4B006BA88AF}" type="presParOf" srcId="{52D39AB4-8B2D-46BE-B62B-7FA9221EF5C8}" destId="{73EB15DC-70D4-45A7-9C26-2676C7A66596}" srcOrd="2" destOrd="0" presId="urn:microsoft.com/office/officeart/2005/8/layout/hProcess11"/>
    <dgm:cxn modelId="{33D96CB9-1332-49C0-BDE8-502158F0CDC9}" type="presParOf" srcId="{89A54C7B-A013-41F9-A1A0-089ACF7DEF30}" destId="{976055F4-E6AC-49E6-B0E9-4DEE9EF9F181}" srcOrd="5" destOrd="0" presId="urn:microsoft.com/office/officeart/2005/8/layout/hProcess11"/>
    <dgm:cxn modelId="{770E698B-7A58-4B6B-91D7-9FA37AEE1F7A}" type="presParOf" srcId="{89A54C7B-A013-41F9-A1A0-089ACF7DEF30}" destId="{0BB5662C-33D6-4568-9D0D-DFD9B2492FB7}" srcOrd="6" destOrd="0" presId="urn:microsoft.com/office/officeart/2005/8/layout/hProcess11"/>
    <dgm:cxn modelId="{884B1675-8272-4B0F-9AF5-619AF062AE3F}" type="presParOf" srcId="{0BB5662C-33D6-4568-9D0D-DFD9B2492FB7}" destId="{4220B3A0-07AE-4EBD-AE67-6A53831517A0}" srcOrd="0" destOrd="0" presId="urn:microsoft.com/office/officeart/2005/8/layout/hProcess11"/>
    <dgm:cxn modelId="{4592F15B-ADF6-4CC9-826C-E8BC466A84C5}" type="presParOf" srcId="{0BB5662C-33D6-4568-9D0D-DFD9B2492FB7}" destId="{9C565E2F-4001-4A0F-96F2-10C1C319C023}" srcOrd="1" destOrd="0" presId="urn:microsoft.com/office/officeart/2005/8/layout/hProcess11"/>
    <dgm:cxn modelId="{8C529816-E7E8-49F8-AAD5-99A446FDCA1F}" type="presParOf" srcId="{0BB5662C-33D6-4568-9D0D-DFD9B2492FB7}" destId="{292BB7F5-91E7-469B-B5C6-0BAFC115C8CD}" srcOrd="2" destOrd="0" presId="urn:microsoft.com/office/officeart/2005/8/layout/hProcess11"/>
    <dgm:cxn modelId="{A64C7810-F9DE-466D-A118-542EB5762C44}" type="presParOf" srcId="{89A54C7B-A013-41F9-A1A0-089ACF7DEF30}" destId="{C59475AD-CF59-41AA-ABC2-991826494AED}" srcOrd="7" destOrd="0" presId="urn:microsoft.com/office/officeart/2005/8/layout/hProcess11"/>
    <dgm:cxn modelId="{9B549280-B988-430F-8642-BF9A939A3A21}" type="presParOf" srcId="{89A54C7B-A013-41F9-A1A0-089ACF7DEF30}" destId="{EDFABB07-C61A-476C-90FC-F987EAD77AB1}" srcOrd="8" destOrd="0" presId="urn:microsoft.com/office/officeart/2005/8/layout/hProcess11"/>
    <dgm:cxn modelId="{48138C83-FBED-4004-A371-D0EDBF7C3144}" type="presParOf" srcId="{EDFABB07-C61A-476C-90FC-F987EAD77AB1}" destId="{40E519D5-29C7-45D0-BFD7-916D01BC79E3}" srcOrd="0" destOrd="0" presId="urn:microsoft.com/office/officeart/2005/8/layout/hProcess11"/>
    <dgm:cxn modelId="{8D8F5BF6-173A-4297-AAD3-534359297B40}" type="presParOf" srcId="{EDFABB07-C61A-476C-90FC-F987EAD77AB1}" destId="{E2DAEFEE-3F39-4DFC-AD93-483190E94362}" srcOrd="1" destOrd="0" presId="urn:microsoft.com/office/officeart/2005/8/layout/hProcess11"/>
    <dgm:cxn modelId="{16C205B3-8E5B-42EF-A8A7-ED8E94DFB800}" type="presParOf" srcId="{EDFABB07-C61A-476C-90FC-F987EAD77AB1}" destId="{570109F7-38C4-4A99-AE69-4D4FA06B85FB}" srcOrd="2" destOrd="0" presId="urn:microsoft.com/office/officeart/2005/8/layout/hProcess11"/>
    <dgm:cxn modelId="{2467B83A-6DF6-48F6-84FA-75764D039024}" type="presParOf" srcId="{89A54C7B-A013-41F9-A1A0-089ACF7DEF30}" destId="{F91B7F6F-7877-4A95-842C-9332B0491894}" srcOrd="9" destOrd="0" presId="urn:microsoft.com/office/officeart/2005/8/layout/hProcess11"/>
    <dgm:cxn modelId="{1BE7337E-EE89-48FC-93D9-D38D6F499772}" type="presParOf" srcId="{89A54C7B-A013-41F9-A1A0-089ACF7DEF30}" destId="{98A33DE3-D1C9-4BDC-B745-F02AFC0DCCFF}" srcOrd="10" destOrd="0" presId="urn:microsoft.com/office/officeart/2005/8/layout/hProcess11"/>
    <dgm:cxn modelId="{E08BCCCE-8E67-423A-B284-4C946AF84F63}" type="presParOf" srcId="{98A33DE3-D1C9-4BDC-B745-F02AFC0DCCFF}" destId="{7D7AD3F1-1166-453C-9399-0D73DC773C1C}" srcOrd="0" destOrd="0" presId="urn:microsoft.com/office/officeart/2005/8/layout/hProcess11"/>
    <dgm:cxn modelId="{FB2E93E7-F874-4B4E-B68A-B1C0F5210D41}" type="presParOf" srcId="{98A33DE3-D1C9-4BDC-B745-F02AFC0DCCFF}" destId="{6F8AE763-BECF-4670-AC12-F177C2AA031D}" srcOrd="1" destOrd="0" presId="urn:microsoft.com/office/officeart/2005/8/layout/hProcess11"/>
    <dgm:cxn modelId="{40376581-FD39-4DDA-B729-E9EE77061622}" type="presParOf" srcId="{98A33DE3-D1C9-4BDC-B745-F02AFC0DCCFF}" destId="{F79B7304-4996-4C57-A637-BD18714E39EB}" srcOrd="2" destOrd="0" presId="urn:microsoft.com/office/officeart/2005/8/layout/hProcess11"/>
    <dgm:cxn modelId="{7B051966-3554-4181-93DE-EDBA7E225C1C}" type="presParOf" srcId="{89A54C7B-A013-41F9-A1A0-089ACF7DEF30}" destId="{2BDB4D81-27D8-4DA1-B3D5-4F41B70FBDD2}" srcOrd="11" destOrd="0" presId="urn:microsoft.com/office/officeart/2005/8/layout/hProcess11"/>
    <dgm:cxn modelId="{F4766E9C-BCB9-4CE5-B98B-97D3B81594EA}" type="presParOf" srcId="{89A54C7B-A013-41F9-A1A0-089ACF7DEF30}" destId="{2B8F274A-0191-4554-A0D9-C4A92C013006}" srcOrd="12" destOrd="0" presId="urn:microsoft.com/office/officeart/2005/8/layout/hProcess11"/>
    <dgm:cxn modelId="{17C69050-5D87-40D5-B4B3-702B9132F3D0}" type="presParOf" srcId="{2B8F274A-0191-4554-A0D9-C4A92C013006}" destId="{7B25D178-93D6-44EF-8FE5-005C79608AEA}" srcOrd="0" destOrd="0" presId="urn:microsoft.com/office/officeart/2005/8/layout/hProcess11"/>
    <dgm:cxn modelId="{AFE0EF2F-8B18-4E6F-A566-0428A23801CD}" type="presParOf" srcId="{2B8F274A-0191-4554-A0D9-C4A92C013006}" destId="{D24853A8-6A81-42F8-891D-164003406E42}" srcOrd="1" destOrd="0" presId="urn:microsoft.com/office/officeart/2005/8/layout/hProcess11"/>
    <dgm:cxn modelId="{2770D3A5-2773-4D48-A511-6B2F99CDF82B}" type="presParOf" srcId="{2B8F274A-0191-4554-A0D9-C4A92C013006}" destId="{34FE11B2-289B-4F39-BE04-AA991B83DB7E}" srcOrd="2" destOrd="0" presId="urn:microsoft.com/office/officeart/2005/8/layout/hProcess11"/>
    <dgm:cxn modelId="{3F250A2A-7756-4458-81D9-F41C2609467C}" type="presParOf" srcId="{89A54C7B-A013-41F9-A1A0-089ACF7DEF30}" destId="{C574BEC5-F960-4739-80F7-44ECB2EAB11D}" srcOrd="13" destOrd="0" presId="urn:microsoft.com/office/officeart/2005/8/layout/hProcess11"/>
    <dgm:cxn modelId="{1F76A426-221D-4CE7-96DF-1CD63B207FB4}" type="presParOf" srcId="{89A54C7B-A013-41F9-A1A0-089ACF7DEF30}" destId="{EA054D04-502A-4652-8F46-7511D42F5600}" srcOrd="14" destOrd="0" presId="urn:microsoft.com/office/officeart/2005/8/layout/hProcess11"/>
    <dgm:cxn modelId="{D384A3E3-E93A-4034-934E-53B5E2D1EA66}" type="presParOf" srcId="{EA054D04-502A-4652-8F46-7511D42F5600}" destId="{E408EEF5-C544-4543-AEA9-5B29B7181545}" srcOrd="0" destOrd="0" presId="urn:microsoft.com/office/officeart/2005/8/layout/hProcess11"/>
    <dgm:cxn modelId="{D8D94318-31DC-4EB8-84FF-EE8847E35231}" type="presParOf" srcId="{EA054D04-502A-4652-8F46-7511D42F5600}" destId="{1A4FF369-135D-44D7-89F2-CB0DC35693D0}" srcOrd="1" destOrd="0" presId="urn:microsoft.com/office/officeart/2005/8/layout/hProcess11"/>
    <dgm:cxn modelId="{D0DADAC9-D95E-4FC1-8C73-F6F8DA6939A7}" type="presParOf" srcId="{EA054D04-502A-4652-8F46-7511D42F5600}" destId="{0B4B3B94-1F5E-4F2C-A161-EE2E52864817}" srcOrd="2" destOrd="0" presId="urn:microsoft.com/office/officeart/2005/8/layout/hProcess11"/>
    <dgm:cxn modelId="{5B82108F-138F-4A0D-8965-2D150E2C88E9}" type="presParOf" srcId="{89A54C7B-A013-41F9-A1A0-089ACF7DEF30}" destId="{56DBD5CB-BE40-46AA-B9FC-E370386B7775}" srcOrd="15" destOrd="0" presId="urn:microsoft.com/office/officeart/2005/8/layout/hProcess11"/>
    <dgm:cxn modelId="{DD53F38E-1218-491C-AE63-EF38C4468754}" type="presParOf" srcId="{89A54C7B-A013-41F9-A1A0-089ACF7DEF30}" destId="{D4F541EC-3B4E-47CE-8BB0-0070C127DFB2}" srcOrd="16" destOrd="0" presId="urn:microsoft.com/office/officeart/2005/8/layout/hProcess11"/>
    <dgm:cxn modelId="{86807393-72E5-439F-AAC7-094FCE965AAF}" type="presParOf" srcId="{D4F541EC-3B4E-47CE-8BB0-0070C127DFB2}" destId="{53337B51-EBE5-444E-B74A-E9F4D0283002}" srcOrd="0" destOrd="0" presId="urn:microsoft.com/office/officeart/2005/8/layout/hProcess11"/>
    <dgm:cxn modelId="{B3343A4C-8960-41F5-970F-6A67C1455C9A}" type="presParOf" srcId="{D4F541EC-3B4E-47CE-8BB0-0070C127DFB2}" destId="{CD301AE1-063F-47B0-BBFE-29C691129B7D}" srcOrd="1" destOrd="0" presId="urn:microsoft.com/office/officeart/2005/8/layout/hProcess11"/>
    <dgm:cxn modelId="{9931E37D-E252-4834-8FF5-C8CEEF4A8CD7}" type="presParOf" srcId="{D4F541EC-3B4E-47CE-8BB0-0070C127DFB2}" destId="{770FBC67-CCD3-4315-A7B5-8A9FB32259E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3768F-8E03-4554-A085-03DC12BFA4B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B46D071-F512-4AC0-B51D-6E96B885256D}">
      <dgm:prSet phldrT="[Text]"/>
      <dgm:spPr/>
      <dgm:t>
        <a:bodyPr/>
        <a:lstStyle/>
        <a:p>
          <a:r>
            <a:rPr lang="en-US" dirty="0"/>
            <a:t>Insurance Carrier Engages Outside Legal, Forensic Investigation and Threat Negotiation Vendors</a:t>
          </a:r>
        </a:p>
      </dgm:t>
    </dgm:pt>
    <dgm:pt modelId="{26DC48A8-0BE3-4199-8CFF-80D9D066E401}" type="parTrans" cxnId="{F9118CDC-9A49-49D7-A50F-384423DFFDB9}">
      <dgm:prSet/>
      <dgm:spPr/>
      <dgm:t>
        <a:bodyPr/>
        <a:lstStyle/>
        <a:p>
          <a:endParaRPr lang="en-US"/>
        </a:p>
      </dgm:t>
    </dgm:pt>
    <dgm:pt modelId="{4BA9BA9B-C35E-4B96-9F9A-9C8AD3BD9B82}" type="sibTrans" cxnId="{F9118CDC-9A49-49D7-A50F-384423DFFDB9}">
      <dgm:prSet/>
      <dgm:spPr/>
      <dgm:t>
        <a:bodyPr/>
        <a:lstStyle/>
        <a:p>
          <a:endParaRPr lang="en-US"/>
        </a:p>
      </dgm:t>
    </dgm:pt>
    <dgm:pt modelId="{F0274A9B-1B3C-4B88-8CD0-CAA0710531E3}">
      <dgm:prSet phldrT="[Text]"/>
      <dgm:spPr/>
      <dgm:t>
        <a:bodyPr/>
        <a:lstStyle/>
        <a:p>
          <a:r>
            <a:rPr lang="en-US" dirty="0"/>
            <a:t>City Suspends all Late Fees and Utility Shut-offs.                     Critical Public Safety Services Unaffected.</a:t>
          </a:r>
        </a:p>
      </dgm:t>
    </dgm:pt>
    <dgm:pt modelId="{B7AC9043-E776-45E0-9FDB-0EE9280D584D}" type="parTrans" cxnId="{3ED16608-6989-430B-984B-F8E6E8DDFA6B}">
      <dgm:prSet/>
      <dgm:spPr/>
      <dgm:t>
        <a:bodyPr/>
        <a:lstStyle/>
        <a:p>
          <a:endParaRPr lang="en-US"/>
        </a:p>
      </dgm:t>
    </dgm:pt>
    <dgm:pt modelId="{3BDCFA4D-3F48-4898-8E86-61185AE5AA22}" type="sibTrans" cxnId="{3ED16608-6989-430B-984B-F8E6E8DDFA6B}">
      <dgm:prSet/>
      <dgm:spPr/>
      <dgm:t>
        <a:bodyPr/>
        <a:lstStyle/>
        <a:p>
          <a:endParaRPr lang="en-US"/>
        </a:p>
      </dgm:t>
    </dgm:pt>
    <dgm:pt modelId="{5F5C9FEA-8BCD-4C95-9DAC-50AD305EA91D}">
      <dgm:prSet phldrT="[Text]"/>
      <dgm:spPr/>
      <dgm:t>
        <a:bodyPr/>
        <a:lstStyle/>
        <a:p>
          <a:r>
            <a:rPr lang="en-US" dirty="0"/>
            <a:t>4:00pm Kickoff Call Scheduled with Vendors</a:t>
          </a:r>
        </a:p>
      </dgm:t>
    </dgm:pt>
    <dgm:pt modelId="{A1D79313-EFF8-48A3-B687-3CBE88C220E0}" type="parTrans" cxnId="{972C49D8-63ED-4FB4-8D32-9822AF73A73E}">
      <dgm:prSet/>
      <dgm:spPr/>
      <dgm:t>
        <a:bodyPr/>
        <a:lstStyle/>
        <a:p>
          <a:endParaRPr lang="en-US"/>
        </a:p>
      </dgm:t>
    </dgm:pt>
    <dgm:pt modelId="{5247B773-1148-4CF4-99F3-2230CC19AE4E}" type="sibTrans" cxnId="{972C49D8-63ED-4FB4-8D32-9822AF73A73E}">
      <dgm:prSet/>
      <dgm:spPr/>
      <dgm:t>
        <a:bodyPr/>
        <a:lstStyle/>
        <a:p>
          <a:endParaRPr lang="en-US"/>
        </a:p>
      </dgm:t>
    </dgm:pt>
    <dgm:pt modelId="{F4E49D23-7711-432A-97C6-25B9EA70FEF2}">
      <dgm:prSet phldrT="[Text]"/>
      <dgm:spPr/>
      <dgm:t>
        <a:bodyPr/>
        <a:lstStyle/>
        <a:p>
          <a:r>
            <a:rPr lang="en-US" dirty="0"/>
            <a:t>6:00pm Council Holds Regular Session, Passes Emergency Resolution, Authorizes City Manager up to $350,000 Spending Authority</a:t>
          </a:r>
        </a:p>
      </dgm:t>
    </dgm:pt>
    <dgm:pt modelId="{39BDED52-7350-4A69-92BC-DB8712D2C19F}" type="parTrans" cxnId="{AD964CB8-B123-44D1-BC1B-AB8D7FA0D7ED}">
      <dgm:prSet/>
      <dgm:spPr/>
      <dgm:t>
        <a:bodyPr/>
        <a:lstStyle/>
        <a:p>
          <a:endParaRPr lang="en-US"/>
        </a:p>
      </dgm:t>
    </dgm:pt>
    <dgm:pt modelId="{655CEAF5-44DE-4B92-B94B-B3286D53FAFE}" type="sibTrans" cxnId="{AD964CB8-B123-44D1-BC1B-AB8D7FA0D7ED}">
      <dgm:prSet/>
      <dgm:spPr/>
      <dgm:t>
        <a:bodyPr/>
        <a:lstStyle/>
        <a:p>
          <a:endParaRPr lang="en-US"/>
        </a:p>
      </dgm:t>
    </dgm:pt>
    <dgm:pt modelId="{CD46A9F0-19D6-46BE-83C3-7B475E70E62F}">
      <dgm:prSet phldrT="[Text]"/>
      <dgm:spPr/>
      <dgm:t>
        <a:bodyPr/>
        <a:lstStyle/>
        <a:p>
          <a:r>
            <a:rPr lang="en-US" dirty="0"/>
            <a:t>By EOD SCD had Validated all City Backups and Assessed Impacted Systems</a:t>
          </a:r>
        </a:p>
      </dgm:t>
    </dgm:pt>
    <dgm:pt modelId="{E004DD9F-E711-4128-8462-F9F49924CEC9}" type="parTrans" cxnId="{D25D5248-0DFF-4E06-B93A-AE4F0227615B}">
      <dgm:prSet/>
      <dgm:spPr/>
      <dgm:t>
        <a:bodyPr/>
        <a:lstStyle/>
        <a:p>
          <a:endParaRPr lang="en-US"/>
        </a:p>
      </dgm:t>
    </dgm:pt>
    <dgm:pt modelId="{F81D691C-CDD8-4CD7-BD09-026B5BEAC411}" type="sibTrans" cxnId="{D25D5248-0DFF-4E06-B93A-AE4F0227615B}">
      <dgm:prSet/>
      <dgm:spPr/>
      <dgm:t>
        <a:bodyPr/>
        <a:lstStyle/>
        <a:p>
          <a:endParaRPr lang="en-US"/>
        </a:p>
      </dgm:t>
    </dgm:pt>
    <dgm:pt modelId="{0532AED0-7576-45E8-B9AF-08C98F0EEF45}">
      <dgm:prSet phldrT="[Text]"/>
      <dgm:spPr/>
      <dgm:t>
        <a:bodyPr/>
        <a:lstStyle/>
        <a:p>
          <a:r>
            <a:rPr lang="en-US" dirty="0"/>
            <a:t>City Begins Planning for Continuity of Government and Temporary Operations</a:t>
          </a:r>
        </a:p>
      </dgm:t>
    </dgm:pt>
    <dgm:pt modelId="{52655C5F-C9F1-4F17-9797-A542291A3283}" type="parTrans" cxnId="{92A155C1-A46B-44E3-8E6C-E1B5B61826D6}">
      <dgm:prSet/>
      <dgm:spPr/>
      <dgm:t>
        <a:bodyPr/>
        <a:lstStyle/>
        <a:p>
          <a:endParaRPr lang="en-US"/>
        </a:p>
      </dgm:t>
    </dgm:pt>
    <dgm:pt modelId="{38CFEE50-1584-4FEC-A57E-DFDD3D784B66}" type="sibTrans" cxnId="{92A155C1-A46B-44E3-8E6C-E1B5B61826D6}">
      <dgm:prSet/>
      <dgm:spPr/>
      <dgm:t>
        <a:bodyPr/>
        <a:lstStyle/>
        <a:p>
          <a:endParaRPr lang="en-US"/>
        </a:p>
      </dgm:t>
    </dgm:pt>
    <dgm:pt modelId="{27EC0805-AB95-4F33-98BD-05024BB2D6C5}" type="pres">
      <dgm:prSet presAssocID="{75F3768F-8E03-4554-A085-03DC12BFA4B5}" presName="Name0" presStyleCnt="0">
        <dgm:presLayoutVars>
          <dgm:dir/>
          <dgm:resizeHandles val="exact"/>
        </dgm:presLayoutVars>
      </dgm:prSet>
      <dgm:spPr/>
    </dgm:pt>
    <dgm:pt modelId="{2FADF070-0139-4935-A5AA-A01407F6F1BC}" type="pres">
      <dgm:prSet presAssocID="{75F3768F-8E03-4554-A085-03DC12BFA4B5}" presName="arrow" presStyleLbl="bgShp" presStyleIdx="0" presStyleCnt="1"/>
      <dgm:spPr/>
    </dgm:pt>
    <dgm:pt modelId="{D7A8E4E9-5AA7-4998-835F-49C3EFCADF12}" type="pres">
      <dgm:prSet presAssocID="{75F3768F-8E03-4554-A085-03DC12BFA4B5}" presName="points" presStyleCnt="0"/>
      <dgm:spPr/>
    </dgm:pt>
    <dgm:pt modelId="{EB89F3FD-95A2-4076-86D1-A55B668BEF87}" type="pres">
      <dgm:prSet presAssocID="{4B46D071-F512-4AC0-B51D-6E96B885256D}" presName="compositeA" presStyleCnt="0"/>
      <dgm:spPr/>
    </dgm:pt>
    <dgm:pt modelId="{0913523A-2364-45EE-B594-6E01E708CAEF}" type="pres">
      <dgm:prSet presAssocID="{4B46D071-F512-4AC0-B51D-6E96B885256D}" presName="textA" presStyleLbl="revTx" presStyleIdx="0" presStyleCnt="6">
        <dgm:presLayoutVars>
          <dgm:bulletEnabled val="1"/>
        </dgm:presLayoutVars>
      </dgm:prSet>
      <dgm:spPr/>
    </dgm:pt>
    <dgm:pt modelId="{1E350809-AD6C-4AE1-9C67-4FE2C4596133}" type="pres">
      <dgm:prSet presAssocID="{4B46D071-F512-4AC0-B51D-6E96B885256D}" presName="circleA" presStyleLbl="node1" presStyleIdx="0" presStyleCnt="6"/>
      <dgm:spPr/>
    </dgm:pt>
    <dgm:pt modelId="{0F93D9F2-649E-4E4C-A049-B4C0D7005B55}" type="pres">
      <dgm:prSet presAssocID="{4B46D071-F512-4AC0-B51D-6E96B885256D}" presName="spaceA" presStyleCnt="0"/>
      <dgm:spPr/>
    </dgm:pt>
    <dgm:pt modelId="{18401188-7E81-44FF-9AB4-8E6B8B14F73A}" type="pres">
      <dgm:prSet presAssocID="{4BA9BA9B-C35E-4B96-9F9A-9C8AD3BD9B82}" presName="space" presStyleCnt="0"/>
      <dgm:spPr/>
    </dgm:pt>
    <dgm:pt modelId="{E7E15535-C341-4F0E-97CC-E664E70DC1DA}" type="pres">
      <dgm:prSet presAssocID="{F0274A9B-1B3C-4B88-8CD0-CAA0710531E3}" presName="compositeB" presStyleCnt="0"/>
      <dgm:spPr/>
    </dgm:pt>
    <dgm:pt modelId="{E8EBD0DD-23AD-4BC5-9C33-8ABC25C09B4E}" type="pres">
      <dgm:prSet presAssocID="{F0274A9B-1B3C-4B88-8CD0-CAA0710531E3}" presName="textB" presStyleLbl="revTx" presStyleIdx="1" presStyleCnt="6">
        <dgm:presLayoutVars>
          <dgm:bulletEnabled val="1"/>
        </dgm:presLayoutVars>
      </dgm:prSet>
      <dgm:spPr/>
    </dgm:pt>
    <dgm:pt modelId="{0C27205D-23ED-4D7F-9220-E2BBA505B468}" type="pres">
      <dgm:prSet presAssocID="{F0274A9B-1B3C-4B88-8CD0-CAA0710531E3}" presName="circleB" presStyleLbl="node1" presStyleIdx="1" presStyleCnt="6"/>
      <dgm:spPr/>
    </dgm:pt>
    <dgm:pt modelId="{9E6625F8-76E3-4140-B914-3EA2AE348942}" type="pres">
      <dgm:prSet presAssocID="{F0274A9B-1B3C-4B88-8CD0-CAA0710531E3}" presName="spaceB" presStyleCnt="0"/>
      <dgm:spPr/>
    </dgm:pt>
    <dgm:pt modelId="{BB0EB7A2-662E-435A-B164-2E5677C6860E}" type="pres">
      <dgm:prSet presAssocID="{3BDCFA4D-3F48-4898-8E86-61185AE5AA22}" presName="space" presStyleCnt="0"/>
      <dgm:spPr/>
    </dgm:pt>
    <dgm:pt modelId="{BA33A797-547C-4738-8845-DDC3BEED3F06}" type="pres">
      <dgm:prSet presAssocID="{5F5C9FEA-8BCD-4C95-9DAC-50AD305EA91D}" presName="compositeA" presStyleCnt="0"/>
      <dgm:spPr/>
    </dgm:pt>
    <dgm:pt modelId="{0CC14FCD-E171-4D4C-A6AC-C88505D3EA74}" type="pres">
      <dgm:prSet presAssocID="{5F5C9FEA-8BCD-4C95-9DAC-50AD305EA91D}" presName="textA" presStyleLbl="revTx" presStyleIdx="2" presStyleCnt="6">
        <dgm:presLayoutVars>
          <dgm:bulletEnabled val="1"/>
        </dgm:presLayoutVars>
      </dgm:prSet>
      <dgm:spPr/>
    </dgm:pt>
    <dgm:pt modelId="{4F8ADC90-26A6-46D1-8215-A1B8726D9373}" type="pres">
      <dgm:prSet presAssocID="{5F5C9FEA-8BCD-4C95-9DAC-50AD305EA91D}" presName="circleA" presStyleLbl="node1" presStyleIdx="2" presStyleCnt="6"/>
      <dgm:spPr/>
    </dgm:pt>
    <dgm:pt modelId="{782EEF5C-D7EB-4BF7-9151-950CC9A479D8}" type="pres">
      <dgm:prSet presAssocID="{5F5C9FEA-8BCD-4C95-9DAC-50AD305EA91D}" presName="spaceA" presStyleCnt="0"/>
      <dgm:spPr/>
    </dgm:pt>
    <dgm:pt modelId="{F6BD1E95-2594-4F59-9E13-77BE6ED94CC6}" type="pres">
      <dgm:prSet presAssocID="{5247B773-1148-4CF4-99F3-2230CC19AE4E}" presName="space" presStyleCnt="0"/>
      <dgm:spPr/>
    </dgm:pt>
    <dgm:pt modelId="{D27DC02D-2DB9-47B1-B9BE-B4A438EBAD81}" type="pres">
      <dgm:prSet presAssocID="{F4E49D23-7711-432A-97C6-25B9EA70FEF2}" presName="compositeB" presStyleCnt="0"/>
      <dgm:spPr/>
    </dgm:pt>
    <dgm:pt modelId="{C27D5347-3489-4043-9FD0-7243416D3E06}" type="pres">
      <dgm:prSet presAssocID="{F4E49D23-7711-432A-97C6-25B9EA70FEF2}" presName="textB" presStyleLbl="revTx" presStyleIdx="3" presStyleCnt="6">
        <dgm:presLayoutVars>
          <dgm:bulletEnabled val="1"/>
        </dgm:presLayoutVars>
      </dgm:prSet>
      <dgm:spPr/>
    </dgm:pt>
    <dgm:pt modelId="{5A24A177-C388-4439-9026-84484952DD6C}" type="pres">
      <dgm:prSet presAssocID="{F4E49D23-7711-432A-97C6-25B9EA70FEF2}" presName="circleB" presStyleLbl="node1" presStyleIdx="3" presStyleCnt="6"/>
      <dgm:spPr/>
    </dgm:pt>
    <dgm:pt modelId="{98E87432-5B75-4C4B-A4A7-19D9F0CDB8AF}" type="pres">
      <dgm:prSet presAssocID="{F4E49D23-7711-432A-97C6-25B9EA70FEF2}" presName="spaceB" presStyleCnt="0"/>
      <dgm:spPr/>
    </dgm:pt>
    <dgm:pt modelId="{314B49E8-56BF-415D-8F6E-B5CABBE62AFC}" type="pres">
      <dgm:prSet presAssocID="{655CEAF5-44DE-4B92-B94B-B3286D53FAFE}" presName="space" presStyleCnt="0"/>
      <dgm:spPr/>
    </dgm:pt>
    <dgm:pt modelId="{5F01CA08-DF03-4655-BD8A-C124372921F8}" type="pres">
      <dgm:prSet presAssocID="{CD46A9F0-19D6-46BE-83C3-7B475E70E62F}" presName="compositeA" presStyleCnt="0"/>
      <dgm:spPr/>
    </dgm:pt>
    <dgm:pt modelId="{E41EC536-A394-41A4-A22F-FDDED35E5EA7}" type="pres">
      <dgm:prSet presAssocID="{CD46A9F0-19D6-46BE-83C3-7B475E70E62F}" presName="textA" presStyleLbl="revTx" presStyleIdx="4" presStyleCnt="6">
        <dgm:presLayoutVars>
          <dgm:bulletEnabled val="1"/>
        </dgm:presLayoutVars>
      </dgm:prSet>
      <dgm:spPr/>
    </dgm:pt>
    <dgm:pt modelId="{DD8B17DD-314F-4906-91A5-A2222F274D7C}" type="pres">
      <dgm:prSet presAssocID="{CD46A9F0-19D6-46BE-83C3-7B475E70E62F}" presName="circleA" presStyleLbl="node1" presStyleIdx="4" presStyleCnt="6"/>
      <dgm:spPr/>
    </dgm:pt>
    <dgm:pt modelId="{672B5203-5235-4C4C-B840-9583D10AD80C}" type="pres">
      <dgm:prSet presAssocID="{CD46A9F0-19D6-46BE-83C3-7B475E70E62F}" presName="spaceA" presStyleCnt="0"/>
      <dgm:spPr/>
    </dgm:pt>
    <dgm:pt modelId="{16FA1BDC-8B08-4D0E-A3E0-8DDB9B260429}" type="pres">
      <dgm:prSet presAssocID="{F81D691C-CDD8-4CD7-BD09-026B5BEAC411}" presName="space" presStyleCnt="0"/>
      <dgm:spPr/>
    </dgm:pt>
    <dgm:pt modelId="{DEDD7EB9-1846-4A54-BD84-D8E972B7B6AE}" type="pres">
      <dgm:prSet presAssocID="{0532AED0-7576-45E8-B9AF-08C98F0EEF45}" presName="compositeB" presStyleCnt="0"/>
      <dgm:spPr/>
    </dgm:pt>
    <dgm:pt modelId="{EE1DBACF-AEA3-467E-8A35-8ACE7EB59AD4}" type="pres">
      <dgm:prSet presAssocID="{0532AED0-7576-45E8-B9AF-08C98F0EEF45}" presName="textB" presStyleLbl="revTx" presStyleIdx="5" presStyleCnt="6">
        <dgm:presLayoutVars>
          <dgm:bulletEnabled val="1"/>
        </dgm:presLayoutVars>
      </dgm:prSet>
      <dgm:spPr/>
    </dgm:pt>
    <dgm:pt modelId="{EFBE3691-36C2-407F-A272-E362997A8993}" type="pres">
      <dgm:prSet presAssocID="{0532AED0-7576-45E8-B9AF-08C98F0EEF45}" presName="circleB" presStyleLbl="node1" presStyleIdx="5" presStyleCnt="6"/>
      <dgm:spPr/>
    </dgm:pt>
    <dgm:pt modelId="{AF20A6CE-25E6-4DEF-BF14-6A98338A99DE}" type="pres">
      <dgm:prSet presAssocID="{0532AED0-7576-45E8-B9AF-08C98F0EEF45}" presName="spaceB" presStyleCnt="0"/>
      <dgm:spPr/>
    </dgm:pt>
  </dgm:ptLst>
  <dgm:cxnLst>
    <dgm:cxn modelId="{3ED16608-6989-430B-984B-F8E6E8DDFA6B}" srcId="{75F3768F-8E03-4554-A085-03DC12BFA4B5}" destId="{F0274A9B-1B3C-4B88-8CD0-CAA0710531E3}" srcOrd="1" destOrd="0" parTransId="{B7AC9043-E776-45E0-9FDB-0EE9280D584D}" sibTransId="{3BDCFA4D-3F48-4898-8E86-61185AE5AA22}"/>
    <dgm:cxn modelId="{59673836-2F5B-4877-837E-04393D9F72D9}" type="presOf" srcId="{F0274A9B-1B3C-4B88-8CD0-CAA0710531E3}" destId="{E8EBD0DD-23AD-4BC5-9C33-8ABC25C09B4E}" srcOrd="0" destOrd="0" presId="urn:microsoft.com/office/officeart/2005/8/layout/hProcess11"/>
    <dgm:cxn modelId="{0938605C-580E-42BF-B5CE-D01AC46A056F}" type="presOf" srcId="{75F3768F-8E03-4554-A085-03DC12BFA4B5}" destId="{27EC0805-AB95-4F33-98BD-05024BB2D6C5}" srcOrd="0" destOrd="0" presId="urn:microsoft.com/office/officeart/2005/8/layout/hProcess11"/>
    <dgm:cxn modelId="{D25D5248-0DFF-4E06-B93A-AE4F0227615B}" srcId="{75F3768F-8E03-4554-A085-03DC12BFA4B5}" destId="{CD46A9F0-19D6-46BE-83C3-7B475E70E62F}" srcOrd="4" destOrd="0" parTransId="{E004DD9F-E711-4128-8462-F9F49924CEC9}" sibTransId="{F81D691C-CDD8-4CD7-BD09-026B5BEAC411}"/>
    <dgm:cxn modelId="{E337708C-8AF9-4A46-95E2-467663953696}" type="presOf" srcId="{CD46A9F0-19D6-46BE-83C3-7B475E70E62F}" destId="{E41EC536-A394-41A4-A22F-FDDED35E5EA7}" srcOrd="0" destOrd="0" presId="urn:microsoft.com/office/officeart/2005/8/layout/hProcess11"/>
    <dgm:cxn modelId="{EDD6508F-7A9E-4603-8884-01E1312397A1}" type="presOf" srcId="{F4E49D23-7711-432A-97C6-25B9EA70FEF2}" destId="{C27D5347-3489-4043-9FD0-7243416D3E06}" srcOrd="0" destOrd="0" presId="urn:microsoft.com/office/officeart/2005/8/layout/hProcess11"/>
    <dgm:cxn modelId="{889286A3-9F81-487B-A5B9-4E497EF04E6B}" type="presOf" srcId="{5F5C9FEA-8BCD-4C95-9DAC-50AD305EA91D}" destId="{0CC14FCD-E171-4D4C-A6AC-C88505D3EA74}" srcOrd="0" destOrd="0" presId="urn:microsoft.com/office/officeart/2005/8/layout/hProcess11"/>
    <dgm:cxn modelId="{AD964CB8-B123-44D1-BC1B-AB8D7FA0D7ED}" srcId="{75F3768F-8E03-4554-A085-03DC12BFA4B5}" destId="{F4E49D23-7711-432A-97C6-25B9EA70FEF2}" srcOrd="3" destOrd="0" parTransId="{39BDED52-7350-4A69-92BC-DB8712D2C19F}" sibTransId="{655CEAF5-44DE-4B92-B94B-B3286D53FAFE}"/>
    <dgm:cxn modelId="{92A155C1-A46B-44E3-8E6C-E1B5B61826D6}" srcId="{75F3768F-8E03-4554-A085-03DC12BFA4B5}" destId="{0532AED0-7576-45E8-B9AF-08C98F0EEF45}" srcOrd="5" destOrd="0" parTransId="{52655C5F-C9F1-4F17-9797-A542291A3283}" sibTransId="{38CFEE50-1584-4FEC-A57E-DFDD3D784B66}"/>
    <dgm:cxn modelId="{972C49D8-63ED-4FB4-8D32-9822AF73A73E}" srcId="{75F3768F-8E03-4554-A085-03DC12BFA4B5}" destId="{5F5C9FEA-8BCD-4C95-9DAC-50AD305EA91D}" srcOrd="2" destOrd="0" parTransId="{A1D79313-EFF8-48A3-B687-3CBE88C220E0}" sibTransId="{5247B773-1148-4CF4-99F3-2230CC19AE4E}"/>
    <dgm:cxn modelId="{F9118CDC-9A49-49D7-A50F-384423DFFDB9}" srcId="{75F3768F-8E03-4554-A085-03DC12BFA4B5}" destId="{4B46D071-F512-4AC0-B51D-6E96B885256D}" srcOrd="0" destOrd="0" parTransId="{26DC48A8-0BE3-4199-8CFF-80D9D066E401}" sibTransId="{4BA9BA9B-C35E-4B96-9F9A-9C8AD3BD9B82}"/>
    <dgm:cxn modelId="{8D7FD4E7-7D2D-49B0-ADA1-E025984624AF}" type="presOf" srcId="{4B46D071-F512-4AC0-B51D-6E96B885256D}" destId="{0913523A-2364-45EE-B594-6E01E708CAEF}" srcOrd="0" destOrd="0" presId="urn:microsoft.com/office/officeart/2005/8/layout/hProcess11"/>
    <dgm:cxn modelId="{2629E7F7-EA9B-4CF9-8D9B-8884D8ABCFC2}" type="presOf" srcId="{0532AED0-7576-45E8-B9AF-08C98F0EEF45}" destId="{EE1DBACF-AEA3-467E-8A35-8ACE7EB59AD4}" srcOrd="0" destOrd="0" presId="urn:microsoft.com/office/officeart/2005/8/layout/hProcess11"/>
    <dgm:cxn modelId="{A79332F4-4953-4F80-B69B-B97F6333DF3B}" type="presParOf" srcId="{27EC0805-AB95-4F33-98BD-05024BB2D6C5}" destId="{2FADF070-0139-4935-A5AA-A01407F6F1BC}" srcOrd="0" destOrd="0" presId="urn:microsoft.com/office/officeart/2005/8/layout/hProcess11"/>
    <dgm:cxn modelId="{056E4F15-6B87-4230-AC3B-471FC44F5E80}" type="presParOf" srcId="{27EC0805-AB95-4F33-98BD-05024BB2D6C5}" destId="{D7A8E4E9-5AA7-4998-835F-49C3EFCADF12}" srcOrd="1" destOrd="0" presId="urn:microsoft.com/office/officeart/2005/8/layout/hProcess11"/>
    <dgm:cxn modelId="{037635E8-CD43-479B-97F1-E03D3C4CA639}" type="presParOf" srcId="{D7A8E4E9-5AA7-4998-835F-49C3EFCADF12}" destId="{EB89F3FD-95A2-4076-86D1-A55B668BEF87}" srcOrd="0" destOrd="0" presId="urn:microsoft.com/office/officeart/2005/8/layout/hProcess11"/>
    <dgm:cxn modelId="{9FACE347-579F-42F1-9644-2837CE77F032}" type="presParOf" srcId="{EB89F3FD-95A2-4076-86D1-A55B668BEF87}" destId="{0913523A-2364-45EE-B594-6E01E708CAEF}" srcOrd="0" destOrd="0" presId="urn:microsoft.com/office/officeart/2005/8/layout/hProcess11"/>
    <dgm:cxn modelId="{3E2B1E75-269B-46DB-9457-4E5F4AB18CA9}" type="presParOf" srcId="{EB89F3FD-95A2-4076-86D1-A55B668BEF87}" destId="{1E350809-AD6C-4AE1-9C67-4FE2C4596133}" srcOrd="1" destOrd="0" presId="urn:microsoft.com/office/officeart/2005/8/layout/hProcess11"/>
    <dgm:cxn modelId="{777728BF-56D1-4E81-9496-AB8E58C825C7}" type="presParOf" srcId="{EB89F3FD-95A2-4076-86D1-A55B668BEF87}" destId="{0F93D9F2-649E-4E4C-A049-B4C0D7005B55}" srcOrd="2" destOrd="0" presId="urn:microsoft.com/office/officeart/2005/8/layout/hProcess11"/>
    <dgm:cxn modelId="{E61940C8-CECD-4AF2-9C4B-74745E6976E6}" type="presParOf" srcId="{D7A8E4E9-5AA7-4998-835F-49C3EFCADF12}" destId="{18401188-7E81-44FF-9AB4-8E6B8B14F73A}" srcOrd="1" destOrd="0" presId="urn:microsoft.com/office/officeart/2005/8/layout/hProcess11"/>
    <dgm:cxn modelId="{B4CF6DA7-5B20-4FCA-8444-2C8D89B9F0BA}" type="presParOf" srcId="{D7A8E4E9-5AA7-4998-835F-49C3EFCADF12}" destId="{E7E15535-C341-4F0E-97CC-E664E70DC1DA}" srcOrd="2" destOrd="0" presId="urn:microsoft.com/office/officeart/2005/8/layout/hProcess11"/>
    <dgm:cxn modelId="{0923BFB4-FB18-4CF1-B07A-0712B3C604DC}" type="presParOf" srcId="{E7E15535-C341-4F0E-97CC-E664E70DC1DA}" destId="{E8EBD0DD-23AD-4BC5-9C33-8ABC25C09B4E}" srcOrd="0" destOrd="0" presId="urn:microsoft.com/office/officeart/2005/8/layout/hProcess11"/>
    <dgm:cxn modelId="{1F82A725-DCE6-4FF0-97C1-CBB59C778C27}" type="presParOf" srcId="{E7E15535-C341-4F0E-97CC-E664E70DC1DA}" destId="{0C27205D-23ED-4D7F-9220-E2BBA505B468}" srcOrd="1" destOrd="0" presId="urn:microsoft.com/office/officeart/2005/8/layout/hProcess11"/>
    <dgm:cxn modelId="{A5F780BC-E294-4431-A27A-ED697775DB4A}" type="presParOf" srcId="{E7E15535-C341-4F0E-97CC-E664E70DC1DA}" destId="{9E6625F8-76E3-4140-B914-3EA2AE348942}" srcOrd="2" destOrd="0" presId="urn:microsoft.com/office/officeart/2005/8/layout/hProcess11"/>
    <dgm:cxn modelId="{FD0AB703-3B5E-4E4B-9997-31A9DAC1119F}" type="presParOf" srcId="{D7A8E4E9-5AA7-4998-835F-49C3EFCADF12}" destId="{BB0EB7A2-662E-435A-B164-2E5677C6860E}" srcOrd="3" destOrd="0" presId="urn:microsoft.com/office/officeart/2005/8/layout/hProcess11"/>
    <dgm:cxn modelId="{F673B948-4B78-4559-BE12-A842633422F7}" type="presParOf" srcId="{D7A8E4E9-5AA7-4998-835F-49C3EFCADF12}" destId="{BA33A797-547C-4738-8845-DDC3BEED3F06}" srcOrd="4" destOrd="0" presId="urn:microsoft.com/office/officeart/2005/8/layout/hProcess11"/>
    <dgm:cxn modelId="{BCBBAB76-59A3-445B-9C2F-1FEBB7A310D1}" type="presParOf" srcId="{BA33A797-547C-4738-8845-DDC3BEED3F06}" destId="{0CC14FCD-E171-4D4C-A6AC-C88505D3EA74}" srcOrd="0" destOrd="0" presId="urn:microsoft.com/office/officeart/2005/8/layout/hProcess11"/>
    <dgm:cxn modelId="{2396843F-5FBD-41AD-A820-06423A2C78DE}" type="presParOf" srcId="{BA33A797-547C-4738-8845-DDC3BEED3F06}" destId="{4F8ADC90-26A6-46D1-8215-A1B8726D9373}" srcOrd="1" destOrd="0" presId="urn:microsoft.com/office/officeart/2005/8/layout/hProcess11"/>
    <dgm:cxn modelId="{A45DC59D-BB03-48DE-ABCD-30573BB04E88}" type="presParOf" srcId="{BA33A797-547C-4738-8845-DDC3BEED3F06}" destId="{782EEF5C-D7EB-4BF7-9151-950CC9A479D8}" srcOrd="2" destOrd="0" presId="urn:microsoft.com/office/officeart/2005/8/layout/hProcess11"/>
    <dgm:cxn modelId="{F91745A9-123D-47ED-A919-31141332D292}" type="presParOf" srcId="{D7A8E4E9-5AA7-4998-835F-49C3EFCADF12}" destId="{F6BD1E95-2594-4F59-9E13-77BE6ED94CC6}" srcOrd="5" destOrd="0" presId="urn:microsoft.com/office/officeart/2005/8/layout/hProcess11"/>
    <dgm:cxn modelId="{5160507B-E912-4009-9C8F-1F4873C4F8DC}" type="presParOf" srcId="{D7A8E4E9-5AA7-4998-835F-49C3EFCADF12}" destId="{D27DC02D-2DB9-47B1-B9BE-B4A438EBAD81}" srcOrd="6" destOrd="0" presId="urn:microsoft.com/office/officeart/2005/8/layout/hProcess11"/>
    <dgm:cxn modelId="{239002A5-A4BA-4FA9-A15E-DBB9EEC8A146}" type="presParOf" srcId="{D27DC02D-2DB9-47B1-B9BE-B4A438EBAD81}" destId="{C27D5347-3489-4043-9FD0-7243416D3E06}" srcOrd="0" destOrd="0" presId="urn:microsoft.com/office/officeart/2005/8/layout/hProcess11"/>
    <dgm:cxn modelId="{99FAC320-F92A-414F-920D-456C0526D7FC}" type="presParOf" srcId="{D27DC02D-2DB9-47B1-B9BE-B4A438EBAD81}" destId="{5A24A177-C388-4439-9026-84484952DD6C}" srcOrd="1" destOrd="0" presId="urn:microsoft.com/office/officeart/2005/8/layout/hProcess11"/>
    <dgm:cxn modelId="{4AC8C469-FA9D-4C63-AD4F-7C545F519EF8}" type="presParOf" srcId="{D27DC02D-2DB9-47B1-B9BE-B4A438EBAD81}" destId="{98E87432-5B75-4C4B-A4A7-19D9F0CDB8AF}" srcOrd="2" destOrd="0" presId="urn:microsoft.com/office/officeart/2005/8/layout/hProcess11"/>
    <dgm:cxn modelId="{E8751245-E26F-4D48-869B-A35713964AAD}" type="presParOf" srcId="{D7A8E4E9-5AA7-4998-835F-49C3EFCADF12}" destId="{314B49E8-56BF-415D-8F6E-B5CABBE62AFC}" srcOrd="7" destOrd="0" presId="urn:microsoft.com/office/officeart/2005/8/layout/hProcess11"/>
    <dgm:cxn modelId="{F2BDBBC1-8140-455A-8182-E675101C3DF7}" type="presParOf" srcId="{D7A8E4E9-5AA7-4998-835F-49C3EFCADF12}" destId="{5F01CA08-DF03-4655-BD8A-C124372921F8}" srcOrd="8" destOrd="0" presId="urn:microsoft.com/office/officeart/2005/8/layout/hProcess11"/>
    <dgm:cxn modelId="{8FF8BBE5-18D5-48FD-91F3-8E1D8B44C5F1}" type="presParOf" srcId="{5F01CA08-DF03-4655-BD8A-C124372921F8}" destId="{E41EC536-A394-41A4-A22F-FDDED35E5EA7}" srcOrd="0" destOrd="0" presId="urn:microsoft.com/office/officeart/2005/8/layout/hProcess11"/>
    <dgm:cxn modelId="{8885620E-61EE-4A82-8921-02B4865590F2}" type="presParOf" srcId="{5F01CA08-DF03-4655-BD8A-C124372921F8}" destId="{DD8B17DD-314F-4906-91A5-A2222F274D7C}" srcOrd="1" destOrd="0" presId="urn:microsoft.com/office/officeart/2005/8/layout/hProcess11"/>
    <dgm:cxn modelId="{B2B1FB6E-479A-42F7-8EF0-EC0DD2E8E81C}" type="presParOf" srcId="{5F01CA08-DF03-4655-BD8A-C124372921F8}" destId="{672B5203-5235-4C4C-B840-9583D10AD80C}" srcOrd="2" destOrd="0" presId="urn:microsoft.com/office/officeart/2005/8/layout/hProcess11"/>
    <dgm:cxn modelId="{036CD41B-DE57-4C75-A03C-D772E7E68AD0}" type="presParOf" srcId="{D7A8E4E9-5AA7-4998-835F-49C3EFCADF12}" destId="{16FA1BDC-8B08-4D0E-A3E0-8DDB9B260429}" srcOrd="9" destOrd="0" presId="urn:microsoft.com/office/officeart/2005/8/layout/hProcess11"/>
    <dgm:cxn modelId="{89F46E77-41B9-483D-980A-68E5082C17EC}" type="presParOf" srcId="{D7A8E4E9-5AA7-4998-835F-49C3EFCADF12}" destId="{DEDD7EB9-1846-4A54-BD84-D8E972B7B6AE}" srcOrd="10" destOrd="0" presId="urn:microsoft.com/office/officeart/2005/8/layout/hProcess11"/>
    <dgm:cxn modelId="{DF75D5A5-92C7-481D-9233-A2DF02EBA118}" type="presParOf" srcId="{DEDD7EB9-1846-4A54-BD84-D8E972B7B6AE}" destId="{EE1DBACF-AEA3-467E-8A35-8ACE7EB59AD4}" srcOrd="0" destOrd="0" presId="urn:microsoft.com/office/officeart/2005/8/layout/hProcess11"/>
    <dgm:cxn modelId="{984E9A52-E0A9-4883-9B6A-F9478A57CEEB}" type="presParOf" srcId="{DEDD7EB9-1846-4A54-BD84-D8E972B7B6AE}" destId="{EFBE3691-36C2-407F-A272-E362997A8993}" srcOrd="1" destOrd="0" presId="urn:microsoft.com/office/officeart/2005/8/layout/hProcess11"/>
    <dgm:cxn modelId="{F41BDC19-C422-49D4-B425-6DB275A721FE}" type="presParOf" srcId="{DEDD7EB9-1846-4A54-BD84-D8E972B7B6AE}" destId="{AF20A6CE-25E6-4DEF-BF14-6A98338A99D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4F2E4-CABC-44FD-974E-A6619223A84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ED59CCE-4B3E-47D9-B5EE-5D0D6A4448C3}">
      <dgm:prSet phldrT="[Text]"/>
      <dgm:spPr/>
      <dgm:t>
        <a:bodyPr/>
        <a:lstStyle/>
        <a:p>
          <a:r>
            <a:rPr lang="en-US" dirty="0"/>
            <a:t>City Begins Purchasing Clean Devices to Restore Operations</a:t>
          </a:r>
        </a:p>
      </dgm:t>
    </dgm:pt>
    <dgm:pt modelId="{2F40D47B-1F04-4A7B-B938-40F96107BAA2}" type="parTrans" cxnId="{A6F505AD-29DF-4853-967E-D3B98FD7706D}">
      <dgm:prSet/>
      <dgm:spPr/>
      <dgm:t>
        <a:bodyPr/>
        <a:lstStyle/>
        <a:p>
          <a:endParaRPr lang="en-US"/>
        </a:p>
      </dgm:t>
    </dgm:pt>
    <dgm:pt modelId="{7E03CDA8-2E32-4E66-B805-F3A8910B01DE}" type="sibTrans" cxnId="{A6F505AD-29DF-4853-967E-D3B98FD7706D}">
      <dgm:prSet/>
      <dgm:spPr/>
      <dgm:t>
        <a:bodyPr/>
        <a:lstStyle/>
        <a:p>
          <a:endParaRPr lang="en-US"/>
        </a:p>
      </dgm:t>
    </dgm:pt>
    <dgm:pt modelId="{2842B573-57DC-4AE8-89F9-24BD39937AE0}">
      <dgm:prSet phldrT="[Text]"/>
      <dgm:spPr/>
      <dgm:t>
        <a:bodyPr/>
        <a:lstStyle/>
        <a:p>
          <a:r>
            <a:rPr lang="en-US" dirty="0"/>
            <a:t>Upgraded Security Equipment (Firewalls) Ordered</a:t>
          </a:r>
        </a:p>
      </dgm:t>
    </dgm:pt>
    <dgm:pt modelId="{3ED2234F-659B-4A9D-A809-9F8B02536281}" type="parTrans" cxnId="{D3CCF350-4439-4C4C-87BB-DBCD9205681A}">
      <dgm:prSet/>
      <dgm:spPr/>
      <dgm:t>
        <a:bodyPr/>
        <a:lstStyle/>
        <a:p>
          <a:endParaRPr lang="en-US"/>
        </a:p>
      </dgm:t>
    </dgm:pt>
    <dgm:pt modelId="{4BF934BA-039C-4F1F-9F4F-4A02655581F8}" type="sibTrans" cxnId="{D3CCF350-4439-4C4C-87BB-DBCD9205681A}">
      <dgm:prSet/>
      <dgm:spPr/>
      <dgm:t>
        <a:bodyPr/>
        <a:lstStyle/>
        <a:p>
          <a:endParaRPr lang="en-US"/>
        </a:p>
      </dgm:t>
    </dgm:pt>
    <dgm:pt modelId="{BCD978E9-0EA1-4F6D-A65B-6E16DD255813}">
      <dgm:prSet phldrT="[Text]"/>
      <dgm:spPr/>
      <dgm:t>
        <a:bodyPr/>
        <a:lstStyle/>
        <a:p>
          <a:r>
            <a:rPr lang="en-US" dirty="0"/>
            <a:t>SCD is Advised on Evidence Collection from Forensic Firm and Collects Evidence from Tuesday to Thursday</a:t>
          </a:r>
        </a:p>
      </dgm:t>
    </dgm:pt>
    <dgm:pt modelId="{78AF60F9-12CF-47DF-856B-6F8C4A55651E}" type="parTrans" cxnId="{C3834415-ECF8-4D12-8527-8A4E7AB4E48A}">
      <dgm:prSet/>
      <dgm:spPr/>
      <dgm:t>
        <a:bodyPr/>
        <a:lstStyle/>
        <a:p>
          <a:endParaRPr lang="en-US"/>
        </a:p>
      </dgm:t>
    </dgm:pt>
    <dgm:pt modelId="{D6C23219-2DFE-4879-9A3A-67D6807BF8A7}" type="sibTrans" cxnId="{C3834415-ECF8-4D12-8527-8A4E7AB4E48A}">
      <dgm:prSet/>
      <dgm:spPr/>
      <dgm:t>
        <a:bodyPr/>
        <a:lstStyle/>
        <a:p>
          <a:endParaRPr lang="en-US"/>
        </a:p>
      </dgm:t>
    </dgm:pt>
    <dgm:pt modelId="{E4DFB5FC-D76D-4C42-9164-707A5EC63DDB}">
      <dgm:prSet phldrT="[Text]"/>
      <dgm:spPr/>
      <dgm:t>
        <a:bodyPr/>
        <a:lstStyle/>
        <a:p>
          <a:r>
            <a:rPr lang="en-US" dirty="0"/>
            <a:t>City Receives 20 LTE Devices from Verizon Crisis Response</a:t>
          </a:r>
        </a:p>
      </dgm:t>
    </dgm:pt>
    <dgm:pt modelId="{B084020C-4294-46A5-A32F-B7922426AEFB}" type="parTrans" cxnId="{BF66A887-5D44-4FF7-AE8B-C3C70C2DAFF7}">
      <dgm:prSet/>
      <dgm:spPr/>
      <dgm:t>
        <a:bodyPr/>
        <a:lstStyle/>
        <a:p>
          <a:endParaRPr lang="en-US"/>
        </a:p>
      </dgm:t>
    </dgm:pt>
    <dgm:pt modelId="{96971EF7-621A-4F42-827C-92A463A1A5C4}" type="sibTrans" cxnId="{BF66A887-5D44-4FF7-AE8B-C3C70C2DAFF7}">
      <dgm:prSet/>
      <dgm:spPr/>
      <dgm:t>
        <a:bodyPr/>
        <a:lstStyle/>
        <a:p>
          <a:endParaRPr lang="en-US"/>
        </a:p>
      </dgm:t>
    </dgm:pt>
    <dgm:pt modelId="{20829645-018D-4F26-BAD8-D71787842624}">
      <dgm:prSet phldrT="[Text]"/>
      <dgm:spPr/>
      <dgm:t>
        <a:bodyPr/>
        <a:lstStyle/>
        <a:p>
          <a:r>
            <a:rPr lang="en-US" dirty="0"/>
            <a:t>Zoning, Permitting, and Code Enforcement Brought Online (Cloud)</a:t>
          </a:r>
        </a:p>
      </dgm:t>
    </dgm:pt>
    <dgm:pt modelId="{7BA72049-3A84-47DF-81FA-A77D611FDD30}" type="parTrans" cxnId="{1EB9F27C-6C17-4E92-8C23-38B93ABD71D6}">
      <dgm:prSet/>
      <dgm:spPr/>
      <dgm:t>
        <a:bodyPr/>
        <a:lstStyle/>
        <a:p>
          <a:endParaRPr lang="en-US"/>
        </a:p>
      </dgm:t>
    </dgm:pt>
    <dgm:pt modelId="{80AB64F3-98A6-4961-875D-DB0CAC279299}" type="sibTrans" cxnId="{1EB9F27C-6C17-4E92-8C23-38B93ABD71D6}">
      <dgm:prSet/>
      <dgm:spPr/>
      <dgm:t>
        <a:bodyPr/>
        <a:lstStyle/>
        <a:p>
          <a:endParaRPr lang="en-US"/>
        </a:p>
      </dgm:t>
    </dgm:pt>
    <dgm:pt modelId="{3BA7A0FF-08BC-4B7C-9DD1-87473CDFBE90}" type="pres">
      <dgm:prSet presAssocID="{9994F2E4-CABC-44FD-974E-A6619223A84B}" presName="Name0" presStyleCnt="0">
        <dgm:presLayoutVars>
          <dgm:dir/>
          <dgm:resizeHandles val="exact"/>
        </dgm:presLayoutVars>
      </dgm:prSet>
      <dgm:spPr/>
    </dgm:pt>
    <dgm:pt modelId="{924807B2-826A-447F-976F-6005C074E8C2}" type="pres">
      <dgm:prSet presAssocID="{9994F2E4-CABC-44FD-974E-A6619223A84B}" presName="arrow" presStyleLbl="bgShp" presStyleIdx="0" presStyleCnt="1"/>
      <dgm:spPr/>
    </dgm:pt>
    <dgm:pt modelId="{8F9ED41B-98B4-4FF1-853C-483C4299E3D5}" type="pres">
      <dgm:prSet presAssocID="{9994F2E4-CABC-44FD-974E-A6619223A84B}" presName="points" presStyleCnt="0"/>
      <dgm:spPr/>
    </dgm:pt>
    <dgm:pt modelId="{8B9FE7E8-FEC4-4B55-8F06-41EDA7A95D3A}" type="pres">
      <dgm:prSet presAssocID="{0ED59CCE-4B3E-47D9-B5EE-5D0D6A4448C3}" presName="compositeA" presStyleCnt="0"/>
      <dgm:spPr/>
    </dgm:pt>
    <dgm:pt modelId="{E1511F5D-7EC2-466F-B5CE-DE76CDBCA85F}" type="pres">
      <dgm:prSet presAssocID="{0ED59CCE-4B3E-47D9-B5EE-5D0D6A4448C3}" presName="textA" presStyleLbl="revTx" presStyleIdx="0" presStyleCnt="5">
        <dgm:presLayoutVars>
          <dgm:bulletEnabled val="1"/>
        </dgm:presLayoutVars>
      </dgm:prSet>
      <dgm:spPr/>
    </dgm:pt>
    <dgm:pt modelId="{9C08D63B-72C8-4C4C-9F95-EDE2E4B6E0D1}" type="pres">
      <dgm:prSet presAssocID="{0ED59CCE-4B3E-47D9-B5EE-5D0D6A4448C3}" presName="circleA" presStyleLbl="node1" presStyleIdx="0" presStyleCnt="5"/>
      <dgm:spPr/>
    </dgm:pt>
    <dgm:pt modelId="{C4C2B0A6-BD51-491C-A734-6EC14C2C5521}" type="pres">
      <dgm:prSet presAssocID="{0ED59CCE-4B3E-47D9-B5EE-5D0D6A4448C3}" presName="spaceA" presStyleCnt="0"/>
      <dgm:spPr/>
    </dgm:pt>
    <dgm:pt modelId="{E49318CF-9FA5-4631-9AF0-F08CD463E491}" type="pres">
      <dgm:prSet presAssocID="{7E03CDA8-2E32-4E66-B805-F3A8910B01DE}" presName="space" presStyleCnt="0"/>
      <dgm:spPr/>
    </dgm:pt>
    <dgm:pt modelId="{B1EB980F-B764-4A9E-BC1C-EB01AC8DBFCC}" type="pres">
      <dgm:prSet presAssocID="{2842B573-57DC-4AE8-89F9-24BD39937AE0}" presName="compositeB" presStyleCnt="0"/>
      <dgm:spPr/>
    </dgm:pt>
    <dgm:pt modelId="{61742489-8023-445D-980A-3569BB5755DC}" type="pres">
      <dgm:prSet presAssocID="{2842B573-57DC-4AE8-89F9-24BD39937AE0}" presName="textB" presStyleLbl="revTx" presStyleIdx="1" presStyleCnt="5">
        <dgm:presLayoutVars>
          <dgm:bulletEnabled val="1"/>
        </dgm:presLayoutVars>
      </dgm:prSet>
      <dgm:spPr/>
    </dgm:pt>
    <dgm:pt modelId="{CF6756AC-FC79-42ED-AB24-5AA20E8C40FA}" type="pres">
      <dgm:prSet presAssocID="{2842B573-57DC-4AE8-89F9-24BD39937AE0}" presName="circleB" presStyleLbl="node1" presStyleIdx="1" presStyleCnt="5"/>
      <dgm:spPr/>
    </dgm:pt>
    <dgm:pt modelId="{2CE72739-B27A-4ED0-84F3-C659D8C4D745}" type="pres">
      <dgm:prSet presAssocID="{2842B573-57DC-4AE8-89F9-24BD39937AE0}" presName="spaceB" presStyleCnt="0"/>
      <dgm:spPr/>
    </dgm:pt>
    <dgm:pt modelId="{F09471A8-BE3E-4DA8-948C-8A8FC03E4E3E}" type="pres">
      <dgm:prSet presAssocID="{4BF934BA-039C-4F1F-9F4F-4A02655581F8}" presName="space" presStyleCnt="0"/>
      <dgm:spPr/>
    </dgm:pt>
    <dgm:pt modelId="{6B915B90-3576-429A-8C18-1C6F7A166F3C}" type="pres">
      <dgm:prSet presAssocID="{E4DFB5FC-D76D-4C42-9164-707A5EC63DDB}" presName="compositeA" presStyleCnt="0"/>
      <dgm:spPr/>
    </dgm:pt>
    <dgm:pt modelId="{5A73D76A-B387-4CF7-93CB-4155EE13A814}" type="pres">
      <dgm:prSet presAssocID="{E4DFB5FC-D76D-4C42-9164-707A5EC63DDB}" presName="textA" presStyleLbl="revTx" presStyleIdx="2" presStyleCnt="5">
        <dgm:presLayoutVars>
          <dgm:bulletEnabled val="1"/>
        </dgm:presLayoutVars>
      </dgm:prSet>
      <dgm:spPr/>
    </dgm:pt>
    <dgm:pt modelId="{469B6011-2D1A-49E1-8ACD-B5B205342668}" type="pres">
      <dgm:prSet presAssocID="{E4DFB5FC-D76D-4C42-9164-707A5EC63DDB}" presName="circleA" presStyleLbl="node1" presStyleIdx="2" presStyleCnt="5"/>
      <dgm:spPr/>
    </dgm:pt>
    <dgm:pt modelId="{9D9267FC-EE75-4D9F-8929-8F371ABFE639}" type="pres">
      <dgm:prSet presAssocID="{E4DFB5FC-D76D-4C42-9164-707A5EC63DDB}" presName="spaceA" presStyleCnt="0"/>
      <dgm:spPr/>
    </dgm:pt>
    <dgm:pt modelId="{8E1B51A0-98B4-4665-A631-3CD969D6A566}" type="pres">
      <dgm:prSet presAssocID="{96971EF7-621A-4F42-827C-92A463A1A5C4}" presName="space" presStyleCnt="0"/>
      <dgm:spPr/>
    </dgm:pt>
    <dgm:pt modelId="{D08993A2-C024-448D-8ED8-6191FC06668E}" type="pres">
      <dgm:prSet presAssocID="{BCD978E9-0EA1-4F6D-A65B-6E16DD255813}" presName="compositeB" presStyleCnt="0"/>
      <dgm:spPr/>
    </dgm:pt>
    <dgm:pt modelId="{957590AA-CF78-4712-B7B9-D1E08FC78EB5}" type="pres">
      <dgm:prSet presAssocID="{BCD978E9-0EA1-4F6D-A65B-6E16DD255813}" presName="textB" presStyleLbl="revTx" presStyleIdx="3" presStyleCnt="5">
        <dgm:presLayoutVars>
          <dgm:bulletEnabled val="1"/>
        </dgm:presLayoutVars>
      </dgm:prSet>
      <dgm:spPr/>
    </dgm:pt>
    <dgm:pt modelId="{0BCB88E9-5745-4E06-B2D2-82B55C98F78E}" type="pres">
      <dgm:prSet presAssocID="{BCD978E9-0EA1-4F6D-A65B-6E16DD255813}" presName="circleB" presStyleLbl="node1" presStyleIdx="3" presStyleCnt="5"/>
      <dgm:spPr/>
    </dgm:pt>
    <dgm:pt modelId="{046A4A4D-194F-4EEC-9379-298937C9EC29}" type="pres">
      <dgm:prSet presAssocID="{BCD978E9-0EA1-4F6D-A65B-6E16DD255813}" presName="spaceB" presStyleCnt="0"/>
      <dgm:spPr/>
    </dgm:pt>
    <dgm:pt modelId="{088CABB7-8730-4163-A34F-DDFCC6594DCF}" type="pres">
      <dgm:prSet presAssocID="{D6C23219-2DFE-4879-9A3A-67D6807BF8A7}" presName="space" presStyleCnt="0"/>
      <dgm:spPr/>
    </dgm:pt>
    <dgm:pt modelId="{2EC621CA-2F26-4C53-B8D3-CD7B9D1CAF0C}" type="pres">
      <dgm:prSet presAssocID="{20829645-018D-4F26-BAD8-D71787842624}" presName="compositeA" presStyleCnt="0"/>
      <dgm:spPr/>
    </dgm:pt>
    <dgm:pt modelId="{A5E2F45C-EE65-4770-92B3-E765030D1D3B}" type="pres">
      <dgm:prSet presAssocID="{20829645-018D-4F26-BAD8-D71787842624}" presName="textA" presStyleLbl="revTx" presStyleIdx="4" presStyleCnt="5">
        <dgm:presLayoutVars>
          <dgm:bulletEnabled val="1"/>
        </dgm:presLayoutVars>
      </dgm:prSet>
      <dgm:spPr/>
    </dgm:pt>
    <dgm:pt modelId="{6DDA3BE8-FD37-40B9-A736-AC8E4276DEB6}" type="pres">
      <dgm:prSet presAssocID="{20829645-018D-4F26-BAD8-D71787842624}" presName="circleA" presStyleLbl="node1" presStyleIdx="4" presStyleCnt="5"/>
      <dgm:spPr/>
    </dgm:pt>
    <dgm:pt modelId="{270C10DE-8133-45BB-8DA5-F20849AF2C5C}" type="pres">
      <dgm:prSet presAssocID="{20829645-018D-4F26-BAD8-D71787842624}" presName="spaceA" presStyleCnt="0"/>
      <dgm:spPr/>
    </dgm:pt>
  </dgm:ptLst>
  <dgm:cxnLst>
    <dgm:cxn modelId="{C3834415-ECF8-4D12-8527-8A4E7AB4E48A}" srcId="{9994F2E4-CABC-44FD-974E-A6619223A84B}" destId="{BCD978E9-0EA1-4F6D-A65B-6E16DD255813}" srcOrd="3" destOrd="0" parTransId="{78AF60F9-12CF-47DF-856B-6F8C4A55651E}" sibTransId="{D6C23219-2DFE-4879-9A3A-67D6807BF8A7}"/>
    <dgm:cxn modelId="{5E412131-2138-4608-84BD-7CCB745654A2}" type="presOf" srcId="{20829645-018D-4F26-BAD8-D71787842624}" destId="{A5E2F45C-EE65-4770-92B3-E765030D1D3B}" srcOrd="0" destOrd="0" presId="urn:microsoft.com/office/officeart/2005/8/layout/hProcess11"/>
    <dgm:cxn modelId="{7D142150-6087-4B23-B43E-745A88FAB5D5}" type="presOf" srcId="{E4DFB5FC-D76D-4C42-9164-707A5EC63DDB}" destId="{5A73D76A-B387-4CF7-93CB-4155EE13A814}" srcOrd="0" destOrd="0" presId="urn:microsoft.com/office/officeart/2005/8/layout/hProcess11"/>
    <dgm:cxn modelId="{D3CCF350-4439-4C4C-87BB-DBCD9205681A}" srcId="{9994F2E4-CABC-44FD-974E-A6619223A84B}" destId="{2842B573-57DC-4AE8-89F9-24BD39937AE0}" srcOrd="1" destOrd="0" parTransId="{3ED2234F-659B-4A9D-A809-9F8B02536281}" sibTransId="{4BF934BA-039C-4F1F-9F4F-4A02655581F8}"/>
    <dgm:cxn modelId="{1D5EA379-75D7-437D-AF2D-A5B93B6E570F}" type="presOf" srcId="{BCD978E9-0EA1-4F6D-A65B-6E16DD255813}" destId="{957590AA-CF78-4712-B7B9-D1E08FC78EB5}" srcOrd="0" destOrd="0" presId="urn:microsoft.com/office/officeart/2005/8/layout/hProcess11"/>
    <dgm:cxn modelId="{1EB9F27C-6C17-4E92-8C23-38B93ABD71D6}" srcId="{9994F2E4-CABC-44FD-974E-A6619223A84B}" destId="{20829645-018D-4F26-BAD8-D71787842624}" srcOrd="4" destOrd="0" parTransId="{7BA72049-3A84-47DF-81FA-A77D611FDD30}" sibTransId="{80AB64F3-98A6-4961-875D-DB0CAC279299}"/>
    <dgm:cxn modelId="{BF66A887-5D44-4FF7-AE8B-C3C70C2DAFF7}" srcId="{9994F2E4-CABC-44FD-974E-A6619223A84B}" destId="{E4DFB5FC-D76D-4C42-9164-707A5EC63DDB}" srcOrd="2" destOrd="0" parTransId="{B084020C-4294-46A5-A32F-B7922426AEFB}" sibTransId="{96971EF7-621A-4F42-827C-92A463A1A5C4}"/>
    <dgm:cxn modelId="{FAB8619D-687F-42F4-A526-DB23FC0B42C4}" type="presOf" srcId="{9994F2E4-CABC-44FD-974E-A6619223A84B}" destId="{3BA7A0FF-08BC-4B7C-9DD1-87473CDFBE90}" srcOrd="0" destOrd="0" presId="urn:microsoft.com/office/officeart/2005/8/layout/hProcess11"/>
    <dgm:cxn modelId="{A6F505AD-29DF-4853-967E-D3B98FD7706D}" srcId="{9994F2E4-CABC-44FD-974E-A6619223A84B}" destId="{0ED59CCE-4B3E-47D9-B5EE-5D0D6A4448C3}" srcOrd="0" destOrd="0" parTransId="{2F40D47B-1F04-4A7B-B938-40F96107BAA2}" sibTransId="{7E03CDA8-2E32-4E66-B805-F3A8910B01DE}"/>
    <dgm:cxn modelId="{81A8A2E1-F139-432F-8F64-99B44A616B07}" type="presOf" srcId="{2842B573-57DC-4AE8-89F9-24BD39937AE0}" destId="{61742489-8023-445D-980A-3569BB5755DC}" srcOrd="0" destOrd="0" presId="urn:microsoft.com/office/officeart/2005/8/layout/hProcess11"/>
    <dgm:cxn modelId="{00141FE5-FAA0-4508-B0EC-437CE7AE60B8}" type="presOf" srcId="{0ED59CCE-4B3E-47D9-B5EE-5D0D6A4448C3}" destId="{E1511F5D-7EC2-466F-B5CE-DE76CDBCA85F}" srcOrd="0" destOrd="0" presId="urn:microsoft.com/office/officeart/2005/8/layout/hProcess11"/>
    <dgm:cxn modelId="{2CDE4599-FA6A-4522-9E76-F99F855EA78E}" type="presParOf" srcId="{3BA7A0FF-08BC-4B7C-9DD1-87473CDFBE90}" destId="{924807B2-826A-447F-976F-6005C074E8C2}" srcOrd="0" destOrd="0" presId="urn:microsoft.com/office/officeart/2005/8/layout/hProcess11"/>
    <dgm:cxn modelId="{8C60F83A-1FDD-483F-B265-3E12928FDC96}" type="presParOf" srcId="{3BA7A0FF-08BC-4B7C-9DD1-87473CDFBE90}" destId="{8F9ED41B-98B4-4FF1-853C-483C4299E3D5}" srcOrd="1" destOrd="0" presId="urn:microsoft.com/office/officeart/2005/8/layout/hProcess11"/>
    <dgm:cxn modelId="{D403D5C0-CC19-4A5A-8CA3-304E9E039A68}" type="presParOf" srcId="{8F9ED41B-98B4-4FF1-853C-483C4299E3D5}" destId="{8B9FE7E8-FEC4-4B55-8F06-41EDA7A95D3A}" srcOrd="0" destOrd="0" presId="urn:microsoft.com/office/officeart/2005/8/layout/hProcess11"/>
    <dgm:cxn modelId="{CD8CC400-2E0B-4BCE-8D66-38C45707A93F}" type="presParOf" srcId="{8B9FE7E8-FEC4-4B55-8F06-41EDA7A95D3A}" destId="{E1511F5D-7EC2-466F-B5CE-DE76CDBCA85F}" srcOrd="0" destOrd="0" presId="urn:microsoft.com/office/officeart/2005/8/layout/hProcess11"/>
    <dgm:cxn modelId="{F9647D9A-DD16-4483-BC7B-90F9025386CE}" type="presParOf" srcId="{8B9FE7E8-FEC4-4B55-8F06-41EDA7A95D3A}" destId="{9C08D63B-72C8-4C4C-9F95-EDE2E4B6E0D1}" srcOrd="1" destOrd="0" presId="urn:microsoft.com/office/officeart/2005/8/layout/hProcess11"/>
    <dgm:cxn modelId="{42BAFE16-D107-491A-AA67-C154B74905A6}" type="presParOf" srcId="{8B9FE7E8-FEC4-4B55-8F06-41EDA7A95D3A}" destId="{C4C2B0A6-BD51-491C-A734-6EC14C2C5521}" srcOrd="2" destOrd="0" presId="urn:microsoft.com/office/officeart/2005/8/layout/hProcess11"/>
    <dgm:cxn modelId="{3C95BB60-EF0C-4D65-AFD0-785B5DE4E2FD}" type="presParOf" srcId="{8F9ED41B-98B4-4FF1-853C-483C4299E3D5}" destId="{E49318CF-9FA5-4631-9AF0-F08CD463E491}" srcOrd="1" destOrd="0" presId="urn:microsoft.com/office/officeart/2005/8/layout/hProcess11"/>
    <dgm:cxn modelId="{40B1D6C4-1EF3-4A19-A973-950CE6047CE6}" type="presParOf" srcId="{8F9ED41B-98B4-4FF1-853C-483C4299E3D5}" destId="{B1EB980F-B764-4A9E-BC1C-EB01AC8DBFCC}" srcOrd="2" destOrd="0" presId="urn:microsoft.com/office/officeart/2005/8/layout/hProcess11"/>
    <dgm:cxn modelId="{4A447966-AE3E-40CF-973A-1FA051241CD4}" type="presParOf" srcId="{B1EB980F-B764-4A9E-BC1C-EB01AC8DBFCC}" destId="{61742489-8023-445D-980A-3569BB5755DC}" srcOrd="0" destOrd="0" presId="urn:microsoft.com/office/officeart/2005/8/layout/hProcess11"/>
    <dgm:cxn modelId="{5A088B0C-5FF3-43DE-B629-5449C2086E72}" type="presParOf" srcId="{B1EB980F-B764-4A9E-BC1C-EB01AC8DBFCC}" destId="{CF6756AC-FC79-42ED-AB24-5AA20E8C40FA}" srcOrd="1" destOrd="0" presId="urn:microsoft.com/office/officeart/2005/8/layout/hProcess11"/>
    <dgm:cxn modelId="{C7219A00-E6EF-42E6-81C3-2F426AC473D0}" type="presParOf" srcId="{B1EB980F-B764-4A9E-BC1C-EB01AC8DBFCC}" destId="{2CE72739-B27A-4ED0-84F3-C659D8C4D745}" srcOrd="2" destOrd="0" presId="urn:microsoft.com/office/officeart/2005/8/layout/hProcess11"/>
    <dgm:cxn modelId="{3E669392-5EE2-4E9B-8D53-EC731D79C617}" type="presParOf" srcId="{8F9ED41B-98B4-4FF1-853C-483C4299E3D5}" destId="{F09471A8-BE3E-4DA8-948C-8A8FC03E4E3E}" srcOrd="3" destOrd="0" presId="urn:microsoft.com/office/officeart/2005/8/layout/hProcess11"/>
    <dgm:cxn modelId="{03CE9CDD-B847-4BF6-A3F7-F088EC124B77}" type="presParOf" srcId="{8F9ED41B-98B4-4FF1-853C-483C4299E3D5}" destId="{6B915B90-3576-429A-8C18-1C6F7A166F3C}" srcOrd="4" destOrd="0" presId="urn:microsoft.com/office/officeart/2005/8/layout/hProcess11"/>
    <dgm:cxn modelId="{C7D667DF-AC80-4123-887E-2E76388F8B0A}" type="presParOf" srcId="{6B915B90-3576-429A-8C18-1C6F7A166F3C}" destId="{5A73D76A-B387-4CF7-93CB-4155EE13A814}" srcOrd="0" destOrd="0" presId="urn:microsoft.com/office/officeart/2005/8/layout/hProcess11"/>
    <dgm:cxn modelId="{77F14242-3492-4158-ABE5-25669FBB8EA9}" type="presParOf" srcId="{6B915B90-3576-429A-8C18-1C6F7A166F3C}" destId="{469B6011-2D1A-49E1-8ACD-B5B205342668}" srcOrd="1" destOrd="0" presId="urn:microsoft.com/office/officeart/2005/8/layout/hProcess11"/>
    <dgm:cxn modelId="{3C84701F-96BF-4D53-9E15-7EAB552FD15A}" type="presParOf" srcId="{6B915B90-3576-429A-8C18-1C6F7A166F3C}" destId="{9D9267FC-EE75-4D9F-8929-8F371ABFE639}" srcOrd="2" destOrd="0" presId="urn:microsoft.com/office/officeart/2005/8/layout/hProcess11"/>
    <dgm:cxn modelId="{E41B865A-496D-444F-B7CA-8AEB0228D26A}" type="presParOf" srcId="{8F9ED41B-98B4-4FF1-853C-483C4299E3D5}" destId="{8E1B51A0-98B4-4665-A631-3CD969D6A566}" srcOrd="5" destOrd="0" presId="urn:microsoft.com/office/officeart/2005/8/layout/hProcess11"/>
    <dgm:cxn modelId="{E12ECB81-6F23-4B54-9AC0-0BF1677BEDF9}" type="presParOf" srcId="{8F9ED41B-98B4-4FF1-853C-483C4299E3D5}" destId="{D08993A2-C024-448D-8ED8-6191FC06668E}" srcOrd="6" destOrd="0" presId="urn:microsoft.com/office/officeart/2005/8/layout/hProcess11"/>
    <dgm:cxn modelId="{F99D922B-0591-4A40-A3F6-BF9669FC68B1}" type="presParOf" srcId="{D08993A2-C024-448D-8ED8-6191FC06668E}" destId="{957590AA-CF78-4712-B7B9-D1E08FC78EB5}" srcOrd="0" destOrd="0" presId="urn:microsoft.com/office/officeart/2005/8/layout/hProcess11"/>
    <dgm:cxn modelId="{1794020A-E3A9-4260-9C66-7CC85ED63619}" type="presParOf" srcId="{D08993A2-C024-448D-8ED8-6191FC06668E}" destId="{0BCB88E9-5745-4E06-B2D2-82B55C98F78E}" srcOrd="1" destOrd="0" presId="urn:microsoft.com/office/officeart/2005/8/layout/hProcess11"/>
    <dgm:cxn modelId="{DC0FD6F8-D864-4CD6-89B2-5FAD4578F91E}" type="presParOf" srcId="{D08993A2-C024-448D-8ED8-6191FC06668E}" destId="{046A4A4D-194F-4EEC-9379-298937C9EC29}" srcOrd="2" destOrd="0" presId="urn:microsoft.com/office/officeart/2005/8/layout/hProcess11"/>
    <dgm:cxn modelId="{1303BE24-3E14-44BA-A5B3-0A4E5B290F13}" type="presParOf" srcId="{8F9ED41B-98B4-4FF1-853C-483C4299E3D5}" destId="{088CABB7-8730-4163-A34F-DDFCC6594DCF}" srcOrd="7" destOrd="0" presId="urn:microsoft.com/office/officeart/2005/8/layout/hProcess11"/>
    <dgm:cxn modelId="{BD33A2AC-89FE-4B2F-AB97-8446792E81C5}" type="presParOf" srcId="{8F9ED41B-98B4-4FF1-853C-483C4299E3D5}" destId="{2EC621CA-2F26-4C53-B8D3-CD7B9D1CAF0C}" srcOrd="8" destOrd="0" presId="urn:microsoft.com/office/officeart/2005/8/layout/hProcess11"/>
    <dgm:cxn modelId="{60B3C107-E04C-462C-873B-A6D1E66CFBA9}" type="presParOf" srcId="{2EC621CA-2F26-4C53-B8D3-CD7B9D1CAF0C}" destId="{A5E2F45C-EE65-4770-92B3-E765030D1D3B}" srcOrd="0" destOrd="0" presId="urn:microsoft.com/office/officeart/2005/8/layout/hProcess11"/>
    <dgm:cxn modelId="{352F0894-CFD8-4826-94EF-5E01A9A24744}" type="presParOf" srcId="{2EC621CA-2F26-4C53-B8D3-CD7B9D1CAF0C}" destId="{6DDA3BE8-FD37-40B9-A736-AC8E4276DEB6}" srcOrd="1" destOrd="0" presId="urn:microsoft.com/office/officeart/2005/8/layout/hProcess11"/>
    <dgm:cxn modelId="{FFB55491-0D9F-44F8-A0DA-D704BD85C4D4}" type="presParOf" srcId="{2EC621CA-2F26-4C53-B8D3-CD7B9D1CAF0C}" destId="{270C10DE-8133-45BB-8DA5-F20849AF2C5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91013-C823-4669-8332-2EC51CD3454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3B5F90A-730E-4B36-A6E1-0722C9CDBA0B}">
      <dgm:prSet phldrT="[Text]"/>
      <dgm:spPr/>
      <dgm:t>
        <a:bodyPr/>
        <a:lstStyle/>
        <a:p>
          <a:r>
            <a:rPr lang="en-US" dirty="0"/>
            <a:t>Ability to Access and Distribute Police Records Restored with Montgomery County</a:t>
          </a:r>
        </a:p>
      </dgm:t>
    </dgm:pt>
    <dgm:pt modelId="{B14A9523-42A7-45F0-9C56-D6ED4BD04CFF}" type="parTrans" cxnId="{4CB38295-A7BE-46BD-912D-00E779076814}">
      <dgm:prSet/>
      <dgm:spPr/>
      <dgm:t>
        <a:bodyPr/>
        <a:lstStyle/>
        <a:p>
          <a:endParaRPr lang="en-US"/>
        </a:p>
      </dgm:t>
    </dgm:pt>
    <dgm:pt modelId="{99890AC6-01D3-40B3-9450-38B415FFB9B4}" type="sibTrans" cxnId="{4CB38295-A7BE-46BD-912D-00E779076814}">
      <dgm:prSet/>
      <dgm:spPr/>
      <dgm:t>
        <a:bodyPr/>
        <a:lstStyle/>
        <a:p>
          <a:endParaRPr lang="en-US"/>
        </a:p>
      </dgm:t>
    </dgm:pt>
    <dgm:pt modelId="{A18AAF58-3BCB-48D4-9EE6-EA5103C8D49A}">
      <dgm:prSet phldrT="[Text]"/>
      <dgm:spPr/>
      <dgm:t>
        <a:bodyPr/>
        <a:lstStyle/>
        <a:p>
          <a:r>
            <a:rPr lang="en-US" dirty="0"/>
            <a:t>Work with CMI/</a:t>
          </a:r>
          <a:r>
            <a:rPr lang="en-US" dirty="0" err="1"/>
            <a:t>Civica</a:t>
          </a:r>
          <a:r>
            <a:rPr lang="en-US" dirty="0"/>
            <a:t> to Deploy Finance Software in a Cloud Environment</a:t>
          </a:r>
        </a:p>
      </dgm:t>
    </dgm:pt>
    <dgm:pt modelId="{194068DC-2CDC-4EFC-B0E4-7CDCA87EEE64}" type="parTrans" cxnId="{BC63EE92-9AC6-4105-AB17-EB544E7C52D2}">
      <dgm:prSet/>
      <dgm:spPr/>
      <dgm:t>
        <a:bodyPr/>
        <a:lstStyle/>
        <a:p>
          <a:endParaRPr lang="en-US"/>
        </a:p>
      </dgm:t>
    </dgm:pt>
    <dgm:pt modelId="{BF12C7CD-C6B4-4B99-A367-32E92CB902B0}" type="sibTrans" cxnId="{BC63EE92-9AC6-4105-AB17-EB544E7C52D2}">
      <dgm:prSet/>
      <dgm:spPr/>
      <dgm:t>
        <a:bodyPr/>
        <a:lstStyle/>
        <a:p>
          <a:endParaRPr lang="en-US"/>
        </a:p>
      </dgm:t>
    </dgm:pt>
    <dgm:pt modelId="{28156B26-32DC-4F5E-8D2A-63C3F1B813B7}">
      <dgm:prSet phldrT="[Text]"/>
      <dgm:spPr/>
      <dgm:t>
        <a:bodyPr/>
        <a:lstStyle/>
        <a:p>
          <a:r>
            <a:rPr lang="en-US" dirty="0"/>
            <a:t>Work with Motorola to Begin Storing Bodycam Data in a Cloud Environment (critical)</a:t>
          </a:r>
        </a:p>
      </dgm:t>
    </dgm:pt>
    <dgm:pt modelId="{986603C7-576F-404B-9537-F017C3B211D6}" type="parTrans" cxnId="{E349B0AD-EE2D-4B2F-B2C0-C346D67392D6}">
      <dgm:prSet/>
      <dgm:spPr/>
      <dgm:t>
        <a:bodyPr/>
        <a:lstStyle/>
        <a:p>
          <a:endParaRPr lang="en-US"/>
        </a:p>
      </dgm:t>
    </dgm:pt>
    <dgm:pt modelId="{32046CBE-3C33-4E64-ACDF-4C866F1E081F}" type="sibTrans" cxnId="{E349B0AD-EE2D-4B2F-B2C0-C346D67392D6}">
      <dgm:prSet/>
      <dgm:spPr/>
      <dgm:t>
        <a:bodyPr/>
        <a:lstStyle/>
        <a:p>
          <a:endParaRPr lang="en-US"/>
        </a:p>
      </dgm:t>
    </dgm:pt>
    <dgm:pt modelId="{CEE34262-F7CC-496E-ADEA-85D8BEBE0ECF}">
      <dgm:prSet phldrT="[Text]"/>
      <dgm:spPr/>
      <dgm:t>
        <a:bodyPr/>
        <a:lstStyle/>
        <a:p>
          <a:r>
            <a:rPr lang="en-US" dirty="0"/>
            <a:t>SCD Continued Forensic Evidence Collection</a:t>
          </a:r>
        </a:p>
      </dgm:t>
    </dgm:pt>
    <dgm:pt modelId="{7AEDBE1A-B1A9-451B-8415-64332DC1B9A8}" type="parTrans" cxnId="{ACB675A1-AC55-4A17-9F04-2E0426909163}">
      <dgm:prSet/>
      <dgm:spPr/>
      <dgm:t>
        <a:bodyPr/>
        <a:lstStyle/>
        <a:p>
          <a:endParaRPr lang="en-US"/>
        </a:p>
      </dgm:t>
    </dgm:pt>
    <dgm:pt modelId="{D3D757C6-78CA-49BC-924D-6E6C1C1A545C}" type="sibTrans" cxnId="{ACB675A1-AC55-4A17-9F04-2E0426909163}">
      <dgm:prSet/>
      <dgm:spPr/>
      <dgm:t>
        <a:bodyPr/>
        <a:lstStyle/>
        <a:p>
          <a:endParaRPr lang="en-US"/>
        </a:p>
      </dgm:t>
    </dgm:pt>
    <dgm:pt modelId="{0C8BBDEC-6DA4-40E0-B731-2B278DD1CF9A}">
      <dgm:prSet phldrT="[Text]"/>
      <dgm:spPr/>
      <dgm:t>
        <a:bodyPr/>
        <a:lstStyle/>
        <a:p>
          <a:r>
            <a:rPr lang="en-US" dirty="0"/>
            <a:t>Ability to Receive Online Payments Restored</a:t>
          </a:r>
        </a:p>
      </dgm:t>
    </dgm:pt>
    <dgm:pt modelId="{EDDA6255-7582-46FF-BA94-1CCDF4D30AE2}" type="parTrans" cxnId="{80902B67-31CC-4D62-B0E8-E17E122C8232}">
      <dgm:prSet/>
      <dgm:spPr/>
      <dgm:t>
        <a:bodyPr/>
        <a:lstStyle/>
        <a:p>
          <a:endParaRPr lang="en-US"/>
        </a:p>
      </dgm:t>
    </dgm:pt>
    <dgm:pt modelId="{E634129F-C053-429F-BABC-7D5EE5E4A3B7}" type="sibTrans" cxnId="{80902B67-31CC-4D62-B0E8-E17E122C8232}">
      <dgm:prSet/>
      <dgm:spPr/>
      <dgm:t>
        <a:bodyPr/>
        <a:lstStyle/>
        <a:p>
          <a:endParaRPr lang="en-US"/>
        </a:p>
      </dgm:t>
    </dgm:pt>
    <dgm:pt modelId="{1000A57C-0737-48A3-97E0-1133407FC409}" type="pres">
      <dgm:prSet presAssocID="{C0891013-C823-4669-8332-2EC51CD3454B}" presName="Name0" presStyleCnt="0">
        <dgm:presLayoutVars>
          <dgm:dir/>
          <dgm:resizeHandles val="exact"/>
        </dgm:presLayoutVars>
      </dgm:prSet>
      <dgm:spPr/>
    </dgm:pt>
    <dgm:pt modelId="{19A6A948-B5E5-422B-92FF-005F48E3CF8A}" type="pres">
      <dgm:prSet presAssocID="{C0891013-C823-4669-8332-2EC51CD3454B}" presName="arrow" presStyleLbl="bgShp" presStyleIdx="0" presStyleCnt="1"/>
      <dgm:spPr/>
    </dgm:pt>
    <dgm:pt modelId="{616B7CCA-1977-4E39-B59B-256AFEC4EC0E}" type="pres">
      <dgm:prSet presAssocID="{C0891013-C823-4669-8332-2EC51CD3454B}" presName="points" presStyleCnt="0"/>
      <dgm:spPr/>
    </dgm:pt>
    <dgm:pt modelId="{79DBC5D1-D21F-4149-8ED1-650B1A93CA4E}" type="pres">
      <dgm:prSet presAssocID="{E3B5F90A-730E-4B36-A6E1-0722C9CDBA0B}" presName="compositeA" presStyleCnt="0"/>
      <dgm:spPr/>
    </dgm:pt>
    <dgm:pt modelId="{6182259C-37EB-458D-9362-E9DF1893088D}" type="pres">
      <dgm:prSet presAssocID="{E3B5F90A-730E-4B36-A6E1-0722C9CDBA0B}" presName="textA" presStyleLbl="revTx" presStyleIdx="0" presStyleCnt="5">
        <dgm:presLayoutVars>
          <dgm:bulletEnabled val="1"/>
        </dgm:presLayoutVars>
      </dgm:prSet>
      <dgm:spPr/>
    </dgm:pt>
    <dgm:pt modelId="{061425F6-71C5-4A4E-BDAE-6FEC6C82E4BE}" type="pres">
      <dgm:prSet presAssocID="{E3B5F90A-730E-4B36-A6E1-0722C9CDBA0B}" presName="circleA" presStyleLbl="node1" presStyleIdx="0" presStyleCnt="5"/>
      <dgm:spPr/>
    </dgm:pt>
    <dgm:pt modelId="{A0A9FD1D-AA4E-479B-896D-46AAEDAD01B8}" type="pres">
      <dgm:prSet presAssocID="{E3B5F90A-730E-4B36-A6E1-0722C9CDBA0B}" presName="spaceA" presStyleCnt="0"/>
      <dgm:spPr/>
    </dgm:pt>
    <dgm:pt modelId="{BC551ED6-9852-482B-A07B-9A087ABFBFBB}" type="pres">
      <dgm:prSet presAssocID="{99890AC6-01D3-40B3-9450-38B415FFB9B4}" presName="space" presStyleCnt="0"/>
      <dgm:spPr/>
    </dgm:pt>
    <dgm:pt modelId="{52AD210F-A8CD-4707-AD60-DC9B576E4C07}" type="pres">
      <dgm:prSet presAssocID="{A18AAF58-3BCB-48D4-9EE6-EA5103C8D49A}" presName="compositeB" presStyleCnt="0"/>
      <dgm:spPr/>
    </dgm:pt>
    <dgm:pt modelId="{F4D91A8D-3685-4094-9EB8-6C56316802B1}" type="pres">
      <dgm:prSet presAssocID="{A18AAF58-3BCB-48D4-9EE6-EA5103C8D49A}" presName="textB" presStyleLbl="revTx" presStyleIdx="1" presStyleCnt="5">
        <dgm:presLayoutVars>
          <dgm:bulletEnabled val="1"/>
        </dgm:presLayoutVars>
      </dgm:prSet>
      <dgm:spPr/>
    </dgm:pt>
    <dgm:pt modelId="{F97902AF-45F8-4473-A51B-62B98FC1B173}" type="pres">
      <dgm:prSet presAssocID="{A18AAF58-3BCB-48D4-9EE6-EA5103C8D49A}" presName="circleB" presStyleLbl="node1" presStyleIdx="1" presStyleCnt="5"/>
      <dgm:spPr/>
    </dgm:pt>
    <dgm:pt modelId="{7305CF08-899E-41D7-9260-30418AC379CF}" type="pres">
      <dgm:prSet presAssocID="{A18AAF58-3BCB-48D4-9EE6-EA5103C8D49A}" presName="spaceB" presStyleCnt="0"/>
      <dgm:spPr/>
    </dgm:pt>
    <dgm:pt modelId="{11DD10CB-4C4E-4667-B184-F82D33BC1771}" type="pres">
      <dgm:prSet presAssocID="{BF12C7CD-C6B4-4B99-A367-32E92CB902B0}" presName="space" presStyleCnt="0"/>
      <dgm:spPr/>
    </dgm:pt>
    <dgm:pt modelId="{2A1BFEBE-59D6-4C6B-9D45-F7E9EE2790F4}" type="pres">
      <dgm:prSet presAssocID="{0C8BBDEC-6DA4-40E0-B731-2B278DD1CF9A}" presName="compositeA" presStyleCnt="0"/>
      <dgm:spPr/>
    </dgm:pt>
    <dgm:pt modelId="{34A01C8D-A134-41C3-B073-EE073EDF12EE}" type="pres">
      <dgm:prSet presAssocID="{0C8BBDEC-6DA4-40E0-B731-2B278DD1CF9A}" presName="textA" presStyleLbl="revTx" presStyleIdx="2" presStyleCnt="5">
        <dgm:presLayoutVars>
          <dgm:bulletEnabled val="1"/>
        </dgm:presLayoutVars>
      </dgm:prSet>
      <dgm:spPr/>
    </dgm:pt>
    <dgm:pt modelId="{BF95ACB9-3D97-4C81-BA20-3DF416E46D74}" type="pres">
      <dgm:prSet presAssocID="{0C8BBDEC-6DA4-40E0-B731-2B278DD1CF9A}" presName="circleA" presStyleLbl="node1" presStyleIdx="2" presStyleCnt="5"/>
      <dgm:spPr/>
    </dgm:pt>
    <dgm:pt modelId="{2B1B20CA-21E0-41A0-8036-01EEF4F6135E}" type="pres">
      <dgm:prSet presAssocID="{0C8BBDEC-6DA4-40E0-B731-2B278DD1CF9A}" presName="spaceA" presStyleCnt="0"/>
      <dgm:spPr/>
    </dgm:pt>
    <dgm:pt modelId="{DA30D8DC-567F-47D4-B34E-84522E9A18C9}" type="pres">
      <dgm:prSet presAssocID="{E634129F-C053-429F-BABC-7D5EE5E4A3B7}" presName="space" presStyleCnt="0"/>
      <dgm:spPr/>
    </dgm:pt>
    <dgm:pt modelId="{6064E1CA-BF5C-4884-99C3-35AB5DAC00F8}" type="pres">
      <dgm:prSet presAssocID="{28156B26-32DC-4F5E-8D2A-63C3F1B813B7}" presName="compositeB" presStyleCnt="0"/>
      <dgm:spPr/>
    </dgm:pt>
    <dgm:pt modelId="{410C86F3-EE72-48DC-BCB9-5E45C9DB4F0D}" type="pres">
      <dgm:prSet presAssocID="{28156B26-32DC-4F5E-8D2A-63C3F1B813B7}" presName="textB" presStyleLbl="revTx" presStyleIdx="3" presStyleCnt="5">
        <dgm:presLayoutVars>
          <dgm:bulletEnabled val="1"/>
        </dgm:presLayoutVars>
      </dgm:prSet>
      <dgm:spPr/>
    </dgm:pt>
    <dgm:pt modelId="{AA64734D-23D6-4A89-94E5-2892D49B2912}" type="pres">
      <dgm:prSet presAssocID="{28156B26-32DC-4F5E-8D2A-63C3F1B813B7}" presName="circleB" presStyleLbl="node1" presStyleIdx="3" presStyleCnt="5"/>
      <dgm:spPr/>
    </dgm:pt>
    <dgm:pt modelId="{2027B6D3-A8D5-4FF6-B6EE-3F20EEF49D47}" type="pres">
      <dgm:prSet presAssocID="{28156B26-32DC-4F5E-8D2A-63C3F1B813B7}" presName="spaceB" presStyleCnt="0"/>
      <dgm:spPr/>
    </dgm:pt>
    <dgm:pt modelId="{ED25079F-F45F-481D-B1CB-9517BF8B2BEF}" type="pres">
      <dgm:prSet presAssocID="{32046CBE-3C33-4E64-ACDF-4C866F1E081F}" presName="space" presStyleCnt="0"/>
      <dgm:spPr/>
    </dgm:pt>
    <dgm:pt modelId="{1F7AD713-4C38-4882-8121-6C1FAA772CD5}" type="pres">
      <dgm:prSet presAssocID="{CEE34262-F7CC-496E-ADEA-85D8BEBE0ECF}" presName="compositeA" presStyleCnt="0"/>
      <dgm:spPr/>
    </dgm:pt>
    <dgm:pt modelId="{6839189D-1E7B-4F2E-8A76-0C07B4F17340}" type="pres">
      <dgm:prSet presAssocID="{CEE34262-F7CC-496E-ADEA-85D8BEBE0ECF}" presName="textA" presStyleLbl="revTx" presStyleIdx="4" presStyleCnt="5">
        <dgm:presLayoutVars>
          <dgm:bulletEnabled val="1"/>
        </dgm:presLayoutVars>
      </dgm:prSet>
      <dgm:spPr/>
    </dgm:pt>
    <dgm:pt modelId="{441349B7-BC6A-4C49-8E65-FA25A4C51FFA}" type="pres">
      <dgm:prSet presAssocID="{CEE34262-F7CC-496E-ADEA-85D8BEBE0ECF}" presName="circleA" presStyleLbl="node1" presStyleIdx="4" presStyleCnt="5"/>
      <dgm:spPr/>
    </dgm:pt>
    <dgm:pt modelId="{EFD6591A-FE71-4BC1-8025-C5809CDC200E}" type="pres">
      <dgm:prSet presAssocID="{CEE34262-F7CC-496E-ADEA-85D8BEBE0ECF}" presName="spaceA" presStyleCnt="0"/>
      <dgm:spPr/>
    </dgm:pt>
  </dgm:ptLst>
  <dgm:cxnLst>
    <dgm:cxn modelId="{30B6E504-995D-41A8-AC36-A9D547B4264C}" type="presOf" srcId="{0C8BBDEC-6DA4-40E0-B731-2B278DD1CF9A}" destId="{34A01C8D-A134-41C3-B073-EE073EDF12EE}" srcOrd="0" destOrd="0" presId="urn:microsoft.com/office/officeart/2005/8/layout/hProcess11"/>
    <dgm:cxn modelId="{450C9118-71B0-4E42-86B7-BD88A520986C}" type="presOf" srcId="{E3B5F90A-730E-4B36-A6E1-0722C9CDBA0B}" destId="{6182259C-37EB-458D-9362-E9DF1893088D}" srcOrd="0" destOrd="0" presId="urn:microsoft.com/office/officeart/2005/8/layout/hProcess11"/>
    <dgm:cxn modelId="{F9772728-E2A9-4347-9716-75E92388A884}" type="presOf" srcId="{C0891013-C823-4669-8332-2EC51CD3454B}" destId="{1000A57C-0737-48A3-97E0-1133407FC409}" srcOrd="0" destOrd="0" presId="urn:microsoft.com/office/officeart/2005/8/layout/hProcess11"/>
    <dgm:cxn modelId="{80902B67-31CC-4D62-B0E8-E17E122C8232}" srcId="{C0891013-C823-4669-8332-2EC51CD3454B}" destId="{0C8BBDEC-6DA4-40E0-B731-2B278DD1CF9A}" srcOrd="2" destOrd="0" parTransId="{EDDA6255-7582-46FF-BA94-1CCDF4D30AE2}" sibTransId="{E634129F-C053-429F-BABC-7D5EE5E4A3B7}"/>
    <dgm:cxn modelId="{C4786647-4244-4A99-A4B4-667008E5398D}" type="presOf" srcId="{A18AAF58-3BCB-48D4-9EE6-EA5103C8D49A}" destId="{F4D91A8D-3685-4094-9EB8-6C56316802B1}" srcOrd="0" destOrd="0" presId="urn:microsoft.com/office/officeart/2005/8/layout/hProcess11"/>
    <dgm:cxn modelId="{8BDBC58D-3FE4-4C62-AD1C-0BC12E2F4E4A}" type="presOf" srcId="{CEE34262-F7CC-496E-ADEA-85D8BEBE0ECF}" destId="{6839189D-1E7B-4F2E-8A76-0C07B4F17340}" srcOrd="0" destOrd="0" presId="urn:microsoft.com/office/officeart/2005/8/layout/hProcess11"/>
    <dgm:cxn modelId="{BC63EE92-9AC6-4105-AB17-EB544E7C52D2}" srcId="{C0891013-C823-4669-8332-2EC51CD3454B}" destId="{A18AAF58-3BCB-48D4-9EE6-EA5103C8D49A}" srcOrd="1" destOrd="0" parTransId="{194068DC-2CDC-4EFC-B0E4-7CDCA87EEE64}" sibTransId="{BF12C7CD-C6B4-4B99-A367-32E92CB902B0}"/>
    <dgm:cxn modelId="{4CB38295-A7BE-46BD-912D-00E779076814}" srcId="{C0891013-C823-4669-8332-2EC51CD3454B}" destId="{E3B5F90A-730E-4B36-A6E1-0722C9CDBA0B}" srcOrd="0" destOrd="0" parTransId="{B14A9523-42A7-45F0-9C56-D6ED4BD04CFF}" sibTransId="{99890AC6-01D3-40B3-9450-38B415FFB9B4}"/>
    <dgm:cxn modelId="{ACB675A1-AC55-4A17-9F04-2E0426909163}" srcId="{C0891013-C823-4669-8332-2EC51CD3454B}" destId="{CEE34262-F7CC-496E-ADEA-85D8BEBE0ECF}" srcOrd="4" destOrd="0" parTransId="{7AEDBE1A-B1A9-451B-8415-64332DC1B9A8}" sibTransId="{D3D757C6-78CA-49BC-924D-6E6C1C1A545C}"/>
    <dgm:cxn modelId="{E349B0AD-EE2D-4B2F-B2C0-C346D67392D6}" srcId="{C0891013-C823-4669-8332-2EC51CD3454B}" destId="{28156B26-32DC-4F5E-8D2A-63C3F1B813B7}" srcOrd="3" destOrd="0" parTransId="{986603C7-576F-404B-9537-F017C3B211D6}" sibTransId="{32046CBE-3C33-4E64-ACDF-4C866F1E081F}"/>
    <dgm:cxn modelId="{6E2A6FEE-C9C6-4533-84FE-65D933C3F129}" type="presOf" srcId="{28156B26-32DC-4F5E-8D2A-63C3F1B813B7}" destId="{410C86F3-EE72-48DC-BCB9-5E45C9DB4F0D}" srcOrd="0" destOrd="0" presId="urn:microsoft.com/office/officeart/2005/8/layout/hProcess11"/>
    <dgm:cxn modelId="{3177990B-5EE4-4A30-ACE9-195BBA586450}" type="presParOf" srcId="{1000A57C-0737-48A3-97E0-1133407FC409}" destId="{19A6A948-B5E5-422B-92FF-005F48E3CF8A}" srcOrd="0" destOrd="0" presId="urn:microsoft.com/office/officeart/2005/8/layout/hProcess11"/>
    <dgm:cxn modelId="{832183AA-9D5E-4C87-BD84-79347097719B}" type="presParOf" srcId="{1000A57C-0737-48A3-97E0-1133407FC409}" destId="{616B7CCA-1977-4E39-B59B-256AFEC4EC0E}" srcOrd="1" destOrd="0" presId="urn:microsoft.com/office/officeart/2005/8/layout/hProcess11"/>
    <dgm:cxn modelId="{2F2805FA-97BD-4A5D-890C-EFF42BE98BC0}" type="presParOf" srcId="{616B7CCA-1977-4E39-B59B-256AFEC4EC0E}" destId="{79DBC5D1-D21F-4149-8ED1-650B1A93CA4E}" srcOrd="0" destOrd="0" presId="urn:microsoft.com/office/officeart/2005/8/layout/hProcess11"/>
    <dgm:cxn modelId="{E10D4252-1B47-4E2F-AB52-51A0968FBAC5}" type="presParOf" srcId="{79DBC5D1-D21F-4149-8ED1-650B1A93CA4E}" destId="{6182259C-37EB-458D-9362-E9DF1893088D}" srcOrd="0" destOrd="0" presId="urn:microsoft.com/office/officeart/2005/8/layout/hProcess11"/>
    <dgm:cxn modelId="{8BE9753B-7325-48A2-91D8-1D1EB05B3C02}" type="presParOf" srcId="{79DBC5D1-D21F-4149-8ED1-650B1A93CA4E}" destId="{061425F6-71C5-4A4E-BDAE-6FEC6C82E4BE}" srcOrd="1" destOrd="0" presId="urn:microsoft.com/office/officeart/2005/8/layout/hProcess11"/>
    <dgm:cxn modelId="{31CF3907-8EC3-439A-8338-BF369521A22D}" type="presParOf" srcId="{79DBC5D1-D21F-4149-8ED1-650B1A93CA4E}" destId="{A0A9FD1D-AA4E-479B-896D-46AAEDAD01B8}" srcOrd="2" destOrd="0" presId="urn:microsoft.com/office/officeart/2005/8/layout/hProcess11"/>
    <dgm:cxn modelId="{151EC565-8A45-4C5B-94A1-36A1B7A7BEBC}" type="presParOf" srcId="{616B7CCA-1977-4E39-B59B-256AFEC4EC0E}" destId="{BC551ED6-9852-482B-A07B-9A087ABFBFBB}" srcOrd="1" destOrd="0" presId="urn:microsoft.com/office/officeart/2005/8/layout/hProcess11"/>
    <dgm:cxn modelId="{FE70AF24-DE8C-420D-B4E1-9E40C2AADE62}" type="presParOf" srcId="{616B7CCA-1977-4E39-B59B-256AFEC4EC0E}" destId="{52AD210F-A8CD-4707-AD60-DC9B576E4C07}" srcOrd="2" destOrd="0" presId="urn:microsoft.com/office/officeart/2005/8/layout/hProcess11"/>
    <dgm:cxn modelId="{FBCD57B5-118A-4438-A2BC-545B848073BC}" type="presParOf" srcId="{52AD210F-A8CD-4707-AD60-DC9B576E4C07}" destId="{F4D91A8D-3685-4094-9EB8-6C56316802B1}" srcOrd="0" destOrd="0" presId="urn:microsoft.com/office/officeart/2005/8/layout/hProcess11"/>
    <dgm:cxn modelId="{EC8436E9-386F-4C97-AD99-FCEEEA212DB2}" type="presParOf" srcId="{52AD210F-A8CD-4707-AD60-DC9B576E4C07}" destId="{F97902AF-45F8-4473-A51B-62B98FC1B173}" srcOrd="1" destOrd="0" presId="urn:microsoft.com/office/officeart/2005/8/layout/hProcess11"/>
    <dgm:cxn modelId="{B9D7BE8E-4999-4ED8-B7C8-60EF4390533C}" type="presParOf" srcId="{52AD210F-A8CD-4707-AD60-DC9B576E4C07}" destId="{7305CF08-899E-41D7-9260-30418AC379CF}" srcOrd="2" destOrd="0" presId="urn:microsoft.com/office/officeart/2005/8/layout/hProcess11"/>
    <dgm:cxn modelId="{276B524E-D48E-4D6F-9071-F61833E89A48}" type="presParOf" srcId="{616B7CCA-1977-4E39-B59B-256AFEC4EC0E}" destId="{11DD10CB-4C4E-4667-B184-F82D33BC1771}" srcOrd="3" destOrd="0" presId="urn:microsoft.com/office/officeart/2005/8/layout/hProcess11"/>
    <dgm:cxn modelId="{A663A46E-31AD-4CBA-871F-C5831D9C4CF1}" type="presParOf" srcId="{616B7CCA-1977-4E39-B59B-256AFEC4EC0E}" destId="{2A1BFEBE-59D6-4C6B-9D45-F7E9EE2790F4}" srcOrd="4" destOrd="0" presId="urn:microsoft.com/office/officeart/2005/8/layout/hProcess11"/>
    <dgm:cxn modelId="{029F59BF-AC57-4AEA-895A-3AF19C7F3EE2}" type="presParOf" srcId="{2A1BFEBE-59D6-4C6B-9D45-F7E9EE2790F4}" destId="{34A01C8D-A134-41C3-B073-EE073EDF12EE}" srcOrd="0" destOrd="0" presId="urn:microsoft.com/office/officeart/2005/8/layout/hProcess11"/>
    <dgm:cxn modelId="{C09A08A1-912E-4571-9BE7-0E4DA33617BE}" type="presParOf" srcId="{2A1BFEBE-59D6-4C6B-9D45-F7E9EE2790F4}" destId="{BF95ACB9-3D97-4C81-BA20-3DF416E46D74}" srcOrd="1" destOrd="0" presId="urn:microsoft.com/office/officeart/2005/8/layout/hProcess11"/>
    <dgm:cxn modelId="{4E225414-6C47-406C-AEE3-33B2324D5ACD}" type="presParOf" srcId="{2A1BFEBE-59D6-4C6B-9D45-F7E9EE2790F4}" destId="{2B1B20CA-21E0-41A0-8036-01EEF4F6135E}" srcOrd="2" destOrd="0" presId="urn:microsoft.com/office/officeart/2005/8/layout/hProcess11"/>
    <dgm:cxn modelId="{D916E174-F2A7-45A2-A04E-73DDBAECCE12}" type="presParOf" srcId="{616B7CCA-1977-4E39-B59B-256AFEC4EC0E}" destId="{DA30D8DC-567F-47D4-B34E-84522E9A18C9}" srcOrd="5" destOrd="0" presId="urn:microsoft.com/office/officeart/2005/8/layout/hProcess11"/>
    <dgm:cxn modelId="{66A9A4A4-908C-458D-A3DA-0B8947956959}" type="presParOf" srcId="{616B7CCA-1977-4E39-B59B-256AFEC4EC0E}" destId="{6064E1CA-BF5C-4884-99C3-35AB5DAC00F8}" srcOrd="6" destOrd="0" presId="urn:microsoft.com/office/officeart/2005/8/layout/hProcess11"/>
    <dgm:cxn modelId="{46478EA2-2D85-4626-ADDD-2D970BBF20E7}" type="presParOf" srcId="{6064E1CA-BF5C-4884-99C3-35AB5DAC00F8}" destId="{410C86F3-EE72-48DC-BCB9-5E45C9DB4F0D}" srcOrd="0" destOrd="0" presId="urn:microsoft.com/office/officeart/2005/8/layout/hProcess11"/>
    <dgm:cxn modelId="{0AC278B7-6A10-459E-9AF8-D52EC67D060A}" type="presParOf" srcId="{6064E1CA-BF5C-4884-99C3-35AB5DAC00F8}" destId="{AA64734D-23D6-4A89-94E5-2892D49B2912}" srcOrd="1" destOrd="0" presId="urn:microsoft.com/office/officeart/2005/8/layout/hProcess11"/>
    <dgm:cxn modelId="{EB72B91A-D9A4-4849-A4A2-39E984C90DB1}" type="presParOf" srcId="{6064E1CA-BF5C-4884-99C3-35AB5DAC00F8}" destId="{2027B6D3-A8D5-4FF6-B6EE-3F20EEF49D47}" srcOrd="2" destOrd="0" presId="urn:microsoft.com/office/officeart/2005/8/layout/hProcess11"/>
    <dgm:cxn modelId="{791B94DB-91D5-4078-8AB7-C0FDFE1D3386}" type="presParOf" srcId="{616B7CCA-1977-4E39-B59B-256AFEC4EC0E}" destId="{ED25079F-F45F-481D-B1CB-9517BF8B2BEF}" srcOrd="7" destOrd="0" presId="urn:microsoft.com/office/officeart/2005/8/layout/hProcess11"/>
    <dgm:cxn modelId="{EF0BB95F-3965-4848-8133-DDEB284114ED}" type="presParOf" srcId="{616B7CCA-1977-4E39-B59B-256AFEC4EC0E}" destId="{1F7AD713-4C38-4882-8121-6C1FAA772CD5}" srcOrd="8" destOrd="0" presId="urn:microsoft.com/office/officeart/2005/8/layout/hProcess11"/>
    <dgm:cxn modelId="{22BA4B59-7F8A-4E53-8FE6-56B34A921C0E}" type="presParOf" srcId="{1F7AD713-4C38-4882-8121-6C1FAA772CD5}" destId="{6839189D-1E7B-4F2E-8A76-0C07B4F17340}" srcOrd="0" destOrd="0" presId="urn:microsoft.com/office/officeart/2005/8/layout/hProcess11"/>
    <dgm:cxn modelId="{060E1DC2-EC63-45A5-AF65-E109D6493489}" type="presParOf" srcId="{1F7AD713-4C38-4882-8121-6C1FAA772CD5}" destId="{441349B7-BC6A-4C49-8E65-FA25A4C51FFA}" srcOrd="1" destOrd="0" presId="urn:microsoft.com/office/officeart/2005/8/layout/hProcess11"/>
    <dgm:cxn modelId="{756E82A5-4CA2-4DC8-973A-E1A321A71306}" type="presParOf" srcId="{1F7AD713-4C38-4882-8121-6C1FAA772CD5}" destId="{EFD6591A-FE71-4BC1-8025-C5809CDC20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D0904D-84D2-4EA1-8915-C20468B5A77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1DB769E-678F-49A4-AED5-11C16546C080}">
      <dgm:prSet phldrT="[Text]"/>
      <dgm:spPr/>
      <dgm:t>
        <a:bodyPr/>
        <a:lstStyle/>
        <a:p>
          <a:r>
            <a:rPr lang="en-US" dirty="0"/>
            <a:t>New Firewalls Delivered</a:t>
          </a:r>
        </a:p>
      </dgm:t>
    </dgm:pt>
    <dgm:pt modelId="{449350E8-6E12-4EA5-BCC8-84507FA7CFC2}" type="parTrans" cxnId="{1655552E-C216-4E65-BCA4-4270920BDEA2}">
      <dgm:prSet/>
      <dgm:spPr/>
      <dgm:t>
        <a:bodyPr/>
        <a:lstStyle/>
        <a:p>
          <a:endParaRPr lang="en-US"/>
        </a:p>
      </dgm:t>
    </dgm:pt>
    <dgm:pt modelId="{C9BC9791-6BD6-4947-8967-1B6DF4040308}" type="sibTrans" cxnId="{1655552E-C216-4E65-BCA4-4270920BDEA2}">
      <dgm:prSet/>
      <dgm:spPr/>
      <dgm:t>
        <a:bodyPr/>
        <a:lstStyle/>
        <a:p>
          <a:endParaRPr lang="en-US"/>
        </a:p>
      </dgm:t>
    </dgm:pt>
    <dgm:pt modelId="{B1E54928-9002-4685-B283-7731CBD19947}">
      <dgm:prSet phldrT="[Text]"/>
      <dgm:spPr/>
      <dgm:t>
        <a:bodyPr/>
        <a:lstStyle/>
        <a:p>
          <a:r>
            <a:rPr lang="en-US" dirty="0"/>
            <a:t>Evidence Collection Complete and Investigation Begins</a:t>
          </a:r>
        </a:p>
      </dgm:t>
    </dgm:pt>
    <dgm:pt modelId="{C50ED71C-DB03-4D58-AD8E-0F5AFD91A5F6}" type="parTrans" cxnId="{F9201C22-5890-4ADE-BAFD-FB293CE43C8C}">
      <dgm:prSet/>
      <dgm:spPr/>
      <dgm:t>
        <a:bodyPr/>
        <a:lstStyle/>
        <a:p>
          <a:endParaRPr lang="en-US"/>
        </a:p>
      </dgm:t>
    </dgm:pt>
    <dgm:pt modelId="{950D693E-B076-45CB-B070-6EE50C0889AF}" type="sibTrans" cxnId="{F9201C22-5890-4ADE-BAFD-FB293CE43C8C}">
      <dgm:prSet/>
      <dgm:spPr/>
      <dgm:t>
        <a:bodyPr/>
        <a:lstStyle/>
        <a:p>
          <a:endParaRPr lang="en-US"/>
        </a:p>
      </dgm:t>
    </dgm:pt>
    <dgm:pt modelId="{F84BE588-6425-4425-AAAE-EE03F7AF5271}">
      <dgm:prSet phldrT="[Text]"/>
      <dgm:spPr/>
      <dgm:t>
        <a:bodyPr/>
        <a:lstStyle/>
        <a:p>
          <a:r>
            <a:rPr lang="en-US" dirty="0"/>
            <a:t>Building New Environment for Finance Programs</a:t>
          </a:r>
        </a:p>
      </dgm:t>
    </dgm:pt>
    <dgm:pt modelId="{1C95DC3D-BA9D-4E26-8212-8202C1A5EE97}" type="parTrans" cxnId="{5B723BB9-1742-497E-9425-36C9900A53AC}">
      <dgm:prSet/>
      <dgm:spPr/>
      <dgm:t>
        <a:bodyPr/>
        <a:lstStyle/>
        <a:p>
          <a:endParaRPr lang="en-US"/>
        </a:p>
      </dgm:t>
    </dgm:pt>
    <dgm:pt modelId="{7743A322-D400-4074-AF9A-AC4E4012C60C}" type="sibTrans" cxnId="{5B723BB9-1742-497E-9425-36C9900A53AC}">
      <dgm:prSet/>
      <dgm:spPr/>
      <dgm:t>
        <a:bodyPr/>
        <a:lstStyle/>
        <a:p>
          <a:endParaRPr lang="en-US"/>
        </a:p>
      </dgm:t>
    </dgm:pt>
    <dgm:pt modelId="{FBCF1E7C-6041-483E-A6F9-D5D958DAFDD2}">
      <dgm:prSet phldrT="[Text]"/>
      <dgm:spPr/>
      <dgm:t>
        <a:bodyPr/>
        <a:lstStyle/>
        <a:p>
          <a:r>
            <a:rPr lang="en-US" dirty="0"/>
            <a:t>Most New Hardware Upgrades Deployed</a:t>
          </a:r>
        </a:p>
      </dgm:t>
    </dgm:pt>
    <dgm:pt modelId="{830DA042-23B4-4038-B9FB-8C90610BC9E9}" type="parTrans" cxnId="{2663228F-6E9D-4446-8A54-45F4581B4805}">
      <dgm:prSet/>
      <dgm:spPr/>
      <dgm:t>
        <a:bodyPr/>
        <a:lstStyle/>
        <a:p>
          <a:endParaRPr lang="en-US"/>
        </a:p>
      </dgm:t>
    </dgm:pt>
    <dgm:pt modelId="{A6104F4D-801B-4E26-A167-625EC9FC815F}" type="sibTrans" cxnId="{2663228F-6E9D-4446-8A54-45F4581B4805}">
      <dgm:prSet/>
      <dgm:spPr/>
      <dgm:t>
        <a:bodyPr/>
        <a:lstStyle/>
        <a:p>
          <a:endParaRPr lang="en-US"/>
        </a:p>
      </dgm:t>
    </dgm:pt>
    <dgm:pt modelId="{4E647D9A-4953-4B08-8991-4D337F28AD7B}">
      <dgm:prSet phldrT="[Text]"/>
      <dgm:spPr/>
      <dgm:t>
        <a:bodyPr/>
        <a:lstStyle/>
        <a:p>
          <a:r>
            <a:rPr lang="en-US" dirty="0"/>
            <a:t>Finance Programs Operational by EOD</a:t>
          </a:r>
        </a:p>
      </dgm:t>
    </dgm:pt>
    <dgm:pt modelId="{92775DB1-8951-44C0-A507-2D9EBA0801F1}" type="parTrans" cxnId="{1C00B2CB-A580-4337-939A-03B3953A68EC}">
      <dgm:prSet/>
      <dgm:spPr/>
      <dgm:t>
        <a:bodyPr/>
        <a:lstStyle/>
        <a:p>
          <a:endParaRPr lang="en-US"/>
        </a:p>
      </dgm:t>
    </dgm:pt>
    <dgm:pt modelId="{0083BFE3-89F0-45F3-953F-CA59D08728A1}" type="sibTrans" cxnId="{1C00B2CB-A580-4337-939A-03B3953A68EC}">
      <dgm:prSet/>
      <dgm:spPr/>
      <dgm:t>
        <a:bodyPr/>
        <a:lstStyle/>
        <a:p>
          <a:endParaRPr lang="en-US"/>
        </a:p>
      </dgm:t>
    </dgm:pt>
    <dgm:pt modelId="{DAA9BF16-5849-46C8-9031-B39EF02BB9D0}" type="pres">
      <dgm:prSet presAssocID="{2ED0904D-84D2-4EA1-8915-C20468B5A77B}" presName="Name0" presStyleCnt="0">
        <dgm:presLayoutVars>
          <dgm:dir/>
          <dgm:resizeHandles val="exact"/>
        </dgm:presLayoutVars>
      </dgm:prSet>
      <dgm:spPr/>
    </dgm:pt>
    <dgm:pt modelId="{A7BB6734-E454-4833-A665-268FCA67BF8D}" type="pres">
      <dgm:prSet presAssocID="{2ED0904D-84D2-4EA1-8915-C20468B5A77B}" presName="arrow" presStyleLbl="bgShp" presStyleIdx="0" presStyleCnt="1"/>
      <dgm:spPr/>
    </dgm:pt>
    <dgm:pt modelId="{EEFC90FC-C516-4042-BB26-17FC973139AD}" type="pres">
      <dgm:prSet presAssocID="{2ED0904D-84D2-4EA1-8915-C20468B5A77B}" presName="points" presStyleCnt="0"/>
      <dgm:spPr/>
    </dgm:pt>
    <dgm:pt modelId="{A940A932-2C22-4984-916E-03AED0E23C35}" type="pres">
      <dgm:prSet presAssocID="{A1DB769E-678F-49A4-AED5-11C16546C080}" presName="compositeA" presStyleCnt="0"/>
      <dgm:spPr/>
    </dgm:pt>
    <dgm:pt modelId="{96FC2BDC-5741-4967-8673-1B104D0A3F78}" type="pres">
      <dgm:prSet presAssocID="{A1DB769E-678F-49A4-AED5-11C16546C080}" presName="textA" presStyleLbl="revTx" presStyleIdx="0" presStyleCnt="5">
        <dgm:presLayoutVars>
          <dgm:bulletEnabled val="1"/>
        </dgm:presLayoutVars>
      </dgm:prSet>
      <dgm:spPr/>
    </dgm:pt>
    <dgm:pt modelId="{3B17F0AC-A939-467A-B895-841BB0858164}" type="pres">
      <dgm:prSet presAssocID="{A1DB769E-678F-49A4-AED5-11C16546C080}" presName="circleA" presStyleLbl="node1" presStyleIdx="0" presStyleCnt="5"/>
      <dgm:spPr/>
    </dgm:pt>
    <dgm:pt modelId="{A451CCC1-CF43-424E-8C72-4661E4197B09}" type="pres">
      <dgm:prSet presAssocID="{A1DB769E-678F-49A4-AED5-11C16546C080}" presName="spaceA" presStyleCnt="0"/>
      <dgm:spPr/>
    </dgm:pt>
    <dgm:pt modelId="{A0F8EBB9-733D-49A6-B774-A54606DFFBDA}" type="pres">
      <dgm:prSet presAssocID="{C9BC9791-6BD6-4947-8967-1B6DF4040308}" presName="space" presStyleCnt="0"/>
      <dgm:spPr/>
    </dgm:pt>
    <dgm:pt modelId="{A5B8ED47-FF42-48CA-98F8-CFF7693153EA}" type="pres">
      <dgm:prSet presAssocID="{B1E54928-9002-4685-B283-7731CBD19947}" presName="compositeB" presStyleCnt="0"/>
      <dgm:spPr/>
    </dgm:pt>
    <dgm:pt modelId="{7CB91CEF-B13E-4DE7-9B89-680AFBCFCBE8}" type="pres">
      <dgm:prSet presAssocID="{B1E54928-9002-4685-B283-7731CBD19947}" presName="textB" presStyleLbl="revTx" presStyleIdx="1" presStyleCnt="5">
        <dgm:presLayoutVars>
          <dgm:bulletEnabled val="1"/>
        </dgm:presLayoutVars>
      </dgm:prSet>
      <dgm:spPr/>
    </dgm:pt>
    <dgm:pt modelId="{07D9B418-0A80-43C8-9589-59C8BD0441E0}" type="pres">
      <dgm:prSet presAssocID="{B1E54928-9002-4685-B283-7731CBD19947}" presName="circleB" presStyleLbl="node1" presStyleIdx="1" presStyleCnt="5"/>
      <dgm:spPr/>
    </dgm:pt>
    <dgm:pt modelId="{B3E99A3C-A634-4F1C-8BC1-1E06E7F17A72}" type="pres">
      <dgm:prSet presAssocID="{B1E54928-9002-4685-B283-7731CBD19947}" presName="spaceB" presStyleCnt="0"/>
      <dgm:spPr/>
    </dgm:pt>
    <dgm:pt modelId="{F54DB9E5-2289-45EE-B669-2E1A5B32410F}" type="pres">
      <dgm:prSet presAssocID="{950D693E-B076-45CB-B070-6EE50C0889AF}" presName="space" presStyleCnt="0"/>
      <dgm:spPr/>
    </dgm:pt>
    <dgm:pt modelId="{E90C31A0-082C-4F3A-B75C-18530E279D58}" type="pres">
      <dgm:prSet presAssocID="{F84BE588-6425-4425-AAAE-EE03F7AF5271}" presName="compositeA" presStyleCnt="0"/>
      <dgm:spPr/>
    </dgm:pt>
    <dgm:pt modelId="{78C93726-EE31-4917-9D65-8A4D922D366C}" type="pres">
      <dgm:prSet presAssocID="{F84BE588-6425-4425-AAAE-EE03F7AF5271}" presName="textA" presStyleLbl="revTx" presStyleIdx="2" presStyleCnt="5">
        <dgm:presLayoutVars>
          <dgm:bulletEnabled val="1"/>
        </dgm:presLayoutVars>
      </dgm:prSet>
      <dgm:spPr/>
    </dgm:pt>
    <dgm:pt modelId="{F81C0AAF-7B0F-4A9A-9F93-9658FAD9494D}" type="pres">
      <dgm:prSet presAssocID="{F84BE588-6425-4425-AAAE-EE03F7AF5271}" presName="circleA" presStyleLbl="node1" presStyleIdx="2" presStyleCnt="5"/>
      <dgm:spPr/>
    </dgm:pt>
    <dgm:pt modelId="{BC98AA84-E1BB-4633-9F9E-A72AEFD090FB}" type="pres">
      <dgm:prSet presAssocID="{F84BE588-6425-4425-AAAE-EE03F7AF5271}" presName="spaceA" presStyleCnt="0"/>
      <dgm:spPr/>
    </dgm:pt>
    <dgm:pt modelId="{CB2B4C65-AA59-4282-83B7-1813CD47A8C1}" type="pres">
      <dgm:prSet presAssocID="{7743A322-D400-4074-AF9A-AC4E4012C60C}" presName="space" presStyleCnt="0"/>
      <dgm:spPr/>
    </dgm:pt>
    <dgm:pt modelId="{75D11EE3-033D-489F-AAE8-F5DD9A92E42F}" type="pres">
      <dgm:prSet presAssocID="{FBCF1E7C-6041-483E-A6F9-D5D958DAFDD2}" presName="compositeB" presStyleCnt="0"/>
      <dgm:spPr/>
    </dgm:pt>
    <dgm:pt modelId="{CD8ECEBC-F662-48F3-B455-B9B4DC83A4D2}" type="pres">
      <dgm:prSet presAssocID="{FBCF1E7C-6041-483E-A6F9-D5D958DAFDD2}" presName="textB" presStyleLbl="revTx" presStyleIdx="3" presStyleCnt="5">
        <dgm:presLayoutVars>
          <dgm:bulletEnabled val="1"/>
        </dgm:presLayoutVars>
      </dgm:prSet>
      <dgm:spPr/>
    </dgm:pt>
    <dgm:pt modelId="{CE45D01E-670A-45A7-A410-F938710B2A4D}" type="pres">
      <dgm:prSet presAssocID="{FBCF1E7C-6041-483E-A6F9-D5D958DAFDD2}" presName="circleB" presStyleLbl="node1" presStyleIdx="3" presStyleCnt="5"/>
      <dgm:spPr/>
    </dgm:pt>
    <dgm:pt modelId="{FE114419-69C0-46D9-890C-42E64C7789D6}" type="pres">
      <dgm:prSet presAssocID="{FBCF1E7C-6041-483E-A6F9-D5D958DAFDD2}" presName="spaceB" presStyleCnt="0"/>
      <dgm:spPr/>
    </dgm:pt>
    <dgm:pt modelId="{7DF63A2E-8284-4C72-8EB5-3D4BD6757EC0}" type="pres">
      <dgm:prSet presAssocID="{A6104F4D-801B-4E26-A167-625EC9FC815F}" presName="space" presStyleCnt="0"/>
      <dgm:spPr/>
    </dgm:pt>
    <dgm:pt modelId="{924DD265-9AD0-4231-8DEC-3B6BD646A42A}" type="pres">
      <dgm:prSet presAssocID="{4E647D9A-4953-4B08-8991-4D337F28AD7B}" presName="compositeA" presStyleCnt="0"/>
      <dgm:spPr/>
    </dgm:pt>
    <dgm:pt modelId="{8AF44F8E-7C6E-4D95-B42A-8C11BD75D567}" type="pres">
      <dgm:prSet presAssocID="{4E647D9A-4953-4B08-8991-4D337F28AD7B}" presName="textA" presStyleLbl="revTx" presStyleIdx="4" presStyleCnt="5">
        <dgm:presLayoutVars>
          <dgm:bulletEnabled val="1"/>
        </dgm:presLayoutVars>
      </dgm:prSet>
      <dgm:spPr/>
    </dgm:pt>
    <dgm:pt modelId="{3B35F99F-2D03-4E45-AB0C-AA90B0D3C8A1}" type="pres">
      <dgm:prSet presAssocID="{4E647D9A-4953-4B08-8991-4D337F28AD7B}" presName="circleA" presStyleLbl="node1" presStyleIdx="4" presStyleCnt="5"/>
      <dgm:spPr/>
    </dgm:pt>
    <dgm:pt modelId="{EEF98938-7DEC-4107-8595-0007F96A3E68}" type="pres">
      <dgm:prSet presAssocID="{4E647D9A-4953-4B08-8991-4D337F28AD7B}" presName="spaceA" presStyleCnt="0"/>
      <dgm:spPr/>
    </dgm:pt>
  </dgm:ptLst>
  <dgm:cxnLst>
    <dgm:cxn modelId="{58E45301-1750-4516-B95A-225DCE9A9B76}" type="presOf" srcId="{A1DB769E-678F-49A4-AED5-11C16546C080}" destId="{96FC2BDC-5741-4967-8673-1B104D0A3F78}" srcOrd="0" destOrd="0" presId="urn:microsoft.com/office/officeart/2005/8/layout/hProcess11"/>
    <dgm:cxn modelId="{E1DC780F-3067-4485-9C12-1B2EDD5581AB}" type="presOf" srcId="{FBCF1E7C-6041-483E-A6F9-D5D958DAFDD2}" destId="{CD8ECEBC-F662-48F3-B455-B9B4DC83A4D2}" srcOrd="0" destOrd="0" presId="urn:microsoft.com/office/officeart/2005/8/layout/hProcess11"/>
    <dgm:cxn modelId="{F9201C22-5890-4ADE-BAFD-FB293CE43C8C}" srcId="{2ED0904D-84D2-4EA1-8915-C20468B5A77B}" destId="{B1E54928-9002-4685-B283-7731CBD19947}" srcOrd="1" destOrd="0" parTransId="{C50ED71C-DB03-4D58-AD8E-0F5AFD91A5F6}" sibTransId="{950D693E-B076-45CB-B070-6EE50C0889AF}"/>
    <dgm:cxn modelId="{1655552E-C216-4E65-BCA4-4270920BDEA2}" srcId="{2ED0904D-84D2-4EA1-8915-C20468B5A77B}" destId="{A1DB769E-678F-49A4-AED5-11C16546C080}" srcOrd="0" destOrd="0" parTransId="{449350E8-6E12-4EA5-BCC8-84507FA7CFC2}" sibTransId="{C9BC9791-6BD6-4947-8967-1B6DF4040308}"/>
    <dgm:cxn modelId="{C6C01D30-FA8C-42E3-862E-452EA700ED0B}" type="presOf" srcId="{B1E54928-9002-4685-B283-7731CBD19947}" destId="{7CB91CEF-B13E-4DE7-9B89-680AFBCFCBE8}" srcOrd="0" destOrd="0" presId="urn:microsoft.com/office/officeart/2005/8/layout/hProcess11"/>
    <dgm:cxn modelId="{29B04C34-A57E-4C5C-B182-DDA4E85D0B74}" type="presOf" srcId="{2ED0904D-84D2-4EA1-8915-C20468B5A77B}" destId="{DAA9BF16-5849-46C8-9031-B39EF02BB9D0}" srcOrd="0" destOrd="0" presId="urn:microsoft.com/office/officeart/2005/8/layout/hProcess11"/>
    <dgm:cxn modelId="{8A06973B-CE83-4EAB-AFED-F2CE80306CB3}" type="presOf" srcId="{4E647D9A-4953-4B08-8991-4D337F28AD7B}" destId="{8AF44F8E-7C6E-4D95-B42A-8C11BD75D567}" srcOrd="0" destOrd="0" presId="urn:microsoft.com/office/officeart/2005/8/layout/hProcess11"/>
    <dgm:cxn modelId="{51690559-019C-47F1-BDB5-52BCECCA3500}" type="presOf" srcId="{F84BE588-6425-4425-AAAE-EE03F7AF5271}" destId="{78C93726-EE31-4917-9D65-8A4D922D366C}" srcOrd="0" destOrd="0" presId="urn:microsoft.com/office/officeart/2005/8/layout/hProcess11"/>
    <dgm:cxn modelId="{2663228F-6E9D-4446-8A54-45F4581B4805}" srcId="{2ED0904D-84D2-4EA1-8915-C20468B5A77B}" destId="{FBCF1E7C-6041-483E-A6F9-D5D958DAFDD2}" srcOrd="3" destOrd="0" parTransId="{830DA042-23B4-4038-B9FB-8C90610BC9E9}" sibTransId="{A6104F4D-801B-4E26-A167-625EC9FC815F}"/>
    <dgm:cxn modelId="{5B723BB9-1742-497E-9425-36C9900A53AC}" srcId="{2ED0904D-84D2-4EA1-8915-C20468B5A77B}" destId="{F84BE588-6425-4425-AAAE-EE03F7AF5271}" srcOrd="2" destOrd="0" parTransId="{1C95DC3D-BA9D-4E26-8212-8202C1A5EE97}" sibTransId="{7743A322-D400-4074-AF9A-AC4E4012C60C}"/>
    <dgm:cxn modelId="{1C00B2CB-A580-4337-939A-03B3953A68EC}" srcId="{2ED0904D-84D2-4EA1-8915-C20468B5A77B}" destId="{4E647D9A-4953-4B08-8991-4D337F28AD7B}" srcOrd="4" destOrd="0" parTransId="{92775DB1-8951-44C0-A507-2D9EBA0801F1}" sibTransId="{0083BFE3-89F0-45F3-953F-CA59D08728A1}"/>
    <dgm:cxn modelId="{827D9D49-ECAF-4DC2-A472-341BE5F8EA58}" type="presParOf" srcId="{DAA9BF16-5849-46C8-9031-B39EF02BB9D0}" destId="{A7BB6734-E454-4833-A665-268FCA67BF8D}" srcOrd="0" destOrd="0" presId="urn:microsoft.com/office/officeart/2005/8/layout/hProcess11"/>
    <dgm:cxn modelId="{9448BF49-6658-4C5F-BBBC-71463DF0D617}" type="presParOf" srcId="{DAA9BF16-5849-46C8-9031-B39EF02BB9D0}" destId="{EEFC90FC-C516-4042-BB26-17FC973139AD}" srcOrd="1" destOrd="0" presId="urn:microsoft.com/office/officeart/2005/8/layout/hProcess11"/>
    <dgm:cxn modelId="{63CC0A5C-49BE-4BF6-A131-EA41A706D06E}" type="presParOf" srcId="{EEFC90FC-C516-4042-BB26-17FC973139AD}" destId="{A940A932-2C22-4984-916E-03AED0E23C35}" srcOrd="0" destOrd="0" presId="urn:microsoft.com/office/officeart/2005/8/layout/hProcess11"/>
    <dgm:cxn modelId="{74DE48C0-FD6B-4A22-98D4-27BE0571EC3F}" type="presParOf" srcId="{A940A932-2C22-4984-916E-03AED0E23C35}" destId="{96FC2BDC-5741-4967-8673-1B104D0A3F78}" srcOrd="0" destOrd="0" presId="urn:microsoft.com/office/officeart/2005/8/layout/hProcess11"/>
    <dgm:cxn modelId="{D5C283BF-3564-4271-B69E-0FC8EDFD417F}" type="presParOf" srcId="{A940A932-2C22-4984-916E-03AED0E23C35}" destId="{3B17F0AC-A939-467A-B895-841BB0858164}" srcOrd="1" destOrd="0" presId="urn:microsoft.com/office/officeart/2005/8/layout/hProcess11"/>
    <dgm:cxn modelId="{7060AB99-E538-43C1-8C4B-1010C31377BC}" type="presParOf" srcId="{A940A932-2C22-4984-916E-03AED0E23C35}" destId="{A451CCC1-CF43-424E-8C72-4661E4197B09}" srcOrd="2" destOrd="0" presId="urn:microsoft.com/office/officeart/2005/8/layout/hProcess11"/>
    <dgm:cxn modelId="{74478CEC-BDC1-4DCE-AF4E-5F8D96BDF236}" type="presParOf" srcId="{EEFC90FC-C516-4042-BB26-17FC973139AD}" destId="{A0F8EBB9-733D-49A6-B774-A54606DFFBDA}" srcOrd="1" destOrd="0" presId="urn:microsoft.com/office/officeart/2005/8/layout/hProcess11"/>
    <dgm:cxn modelId="{A8569914-DD34-4C7B-86AC-9F17EC15A801}" type="presParOf" srcId="{EEFC90FC-C516-4042-BB26-17FC973139AD}" destId="{A5B8ED47-FF42-48CA-98F8-CFF7693153EA}" srcOrd="2" destOrd="0" presId="urn:microsoft.com/office/officeart/2005/8/layout/hProcess11"/>
    <dgm:cxn modelId="{132E1514-902B-41B7-A14B-9EA549D32B51}" type="presParOf" srcId="{A5B8ED47-FF42-48CA-98F8-CFF7693153EA}" destId="{7CB91CEF-B13E-4DE7-9B89-680AFBCFCBE8}" srcOrd="0" destOrd="0" presId="urn:microsoft.com/office/officeart/2005/8/layout/hProcess11"/>
    <dgm:cxn modelId="{7F10512D-1D1E-483D-BE40-ADB8DBB392B5}" type="presParOf" srcId="{A5B8ED47-FF42-48CA-98F8-CFF7693153EA}" destId="{07D9B418-0A80-43C8-9589-59C8BD0441E0}" srcOrd="1" destOrd="0" presId="urn:microsoft.com/office/officeart/2005/8/layout/hProcess11"/>
    <dgm:cxn modelId="{6CA52923-8878-4E7B-903C-3B53E58C71F8}" type="presParOf" srcId="{A5B8ED47-FF42-48CA-98F8-CFF7693153EA}" destId="{B3E99A3C-A634-4F1C-8BC1-1E06E7F17A72}" srcOrd="2" destOrd="0" presId="urn:microsoft.com/office/officeart/2005/8/layout/hProcess11"/>
    <dgm:cxn modelId="{D817A9C6-4ADD-4EBC-AEF5-2822903E033E}" type="presParOf" srcId="{EEFC90FC-C516-4042-BB26-17FC973139AD}" destId="{F54DB9E5-2289-45EE-B669-2E1A5B32410F}" srcOrd="3" destOrd="0" presId="urn:microsoft.com/office/officeart/2005/8/layout/hProcess11"/>
    <dgm:cxn modelId="{C5A14786-04F1-4193-BCF2-34A54F86F97D}" type="presParOf" srcId="{EEFC90FC-C516-4042-BB26-17FC973139AD}" destId="{E90C31A0-082C-4F3A-B75C-18530E279D58}" srcOrd="4" destOrd="0" presId="urn:microsoft.com/office/officeart/2005/8/layout/hProcess11"/>
    <dgm:cxn modelId="{2B12B71E-DB52-40C5-8401-69622E8AF818}" type="presParOf" srcId="{E90C31A0-082C-4F3A-B75C-18530E279D58}" destId="{78C93726-EE31-4917-9D65-8A4D922D366C}" srcOrd="0" destOrd="0" presId="urn:microsoft.com/office/officeart/2005/8/layout/hProcess11"/>
    <dgm:cxn modelId="{EB6A9712-6886-46EF-8E4A-53E6405BBA42}" type="presParOf" srcId="{E90C31A0-082C-4F3A-B75C-18530E279D58}" destId="{F81C0AAF-7B0F-4A9A-9F93-9658FAD9494D}" srcOrd="1" destOrd="0" presId="urn:microsoft.com/office/officeart/2005/8/layout/hProcess11"/>
    <dgm:cxn modelId="{A1B65FC9-29AA-4F0D-87B6-894091B91186}" type="presParOf" srcId="{E90C31A0-082C-4F3A-B75C-18530E279D58}" destId="{BC98AA84-E1BB-4633-9F9E-A72AEFD090FB}" srcOrd="2" destOrd="0" presId="urn:microsoft.com/office/officeart/2005/8/layout/hProcess11"/>
    <dgm:cxn modelId="{66F4D590-947A-4F54-936E-75E7B7B770C6}" type="presParOf" srcId="{EEFC90FC-C516-4042-BB26-17FC973139AD}" destId="{CB2B4C65-AA59-4282-83B7-1813CD47A8C1}" srcOrd="5" destOrd="0" presId="urn:microsoft.com/office/officeart/2005/8/layout/hProcess11"/>
    <dgm:cxn modelId="{78131893-912C-4BFE-AD61-F54092653C4D}" type="presParOf" srcId="{EEFC90FC-C516-4042-BB26-17FC973139AD}" destId="{75D11EE3-033D-489F-AAE8-F5DD9A92E42F}" srcOrd="6" destOrd="0" presId="urn:microsoft.com/office/officeart/2005/8/layout/hProcess11"/>
    <dgm:cxn modelId="{B48A27F2-68A9-448C-AC17-1103DE2C4428}" type="presParOf" srcId="{75D11EE3-033D-489F-AAE8-F5DD9A92E42F}" destId="{CD8ECEBC-F662-48F3-B455-B9B4DC83A4D2}" srcOrd="0" destOrd="0" presId="urn:microsoft.com/office/officeart/2005/8/layout/hProcess11"/>
    <dgm:cxn modelId="{5BB2FE72-4D42-4B5C-AC04-0A597D7B260D}" type="presParOf" srcId="{75D11EE3-033D-489F-AAE8-F5DD9A92E42F}" destId="{CE45D01E-670A-45A7-A410-F938710B2A4D}" srcOrd="1" destOrd="0" presId="urn:microsoft.com/office/officeart/2005/8/layout/hProcess11"/>
    <dgm:cxn modelId="{57ED1614-E478-45D7-9651-11B287A50B0F}" type="presParOf" srcId="{75D11EE3-033D-489F-AAE8-F5DD9A92E42F}" destId="{FE114419-69C0-46D9-890C-42E64C7789D6}" srcOrd="2" destOrd="0" presId="urn:microsoft.com/office/officeart/2005/8/layout/hProcess11"/>
    <dgm:cxn modelId="{C0BE7F3B-ABB9-493D-8676-19A03D9F9EE8}" type="presParOf" srcId="{EEFC90FC-C516-4042-BB26-17FC973139AD}" destId="{7DF63A2E-8284-4C72-8EB5-3D4BD6757EC0}" srcOrd="7" destOrd="0" presId="urn:microsoft.com/office/officeart/2005/8/layout/hProcess11"/>
    <dgm:cxn modelId="{7853D12B-2697-4ACB-B725-B2DEB26F56B8}" type="presParOf" srcId="{EEFC90FC-C516-4042-BB26-17FC973139AD}" destId="{924DD265-9AD0-4231-8DEC-3B6BD646A42A}" srcOrd="8" destOrd="0" presId="urn:microsoft.com/office/officeart/2005/8/layout/hProcess11"/>
    <dgm:cxn modelId="{A4A48622-8B6A-44FC-BF7D-74B230924F61}" type="presParOf" srcId="{924DD265-9AD0-4231-8DEC-3B6BD646A42A}" destId="{8AF44F8E-7C6E-4D95-B42A-8C11BD75D567}" srcOrd="0" destOrd="0" presId="urn:microsoft.com/office/officeart/2005/8/layout/hProcess11"/>
    <dgm:cxn modelId="{8A1C9806-4900-4763-9FE3-50B4ABD15DE2}" type="presParOf" srcId="{924DD265-9AD0-4231-8DEC-3B6BD646A42A}" destId="{3B35F99F-2D03-4E45-AB0C-AA90B0D3C8A1}" srcOrd="1" destOrd="0" presId="urn:microsoft.com/office/officeart/2005/8/layout/hProcess11"/>
    <dgm:cxn modelId="{59C01225-BC39-4A0F-97F5-11AF55976F14}" type="presParOf" srcId="{924DD265-9AD0-4231-8DEC-3B6BD646A42A}" destId="{EEF98938-7DEC-4107-8595-0007F96A3E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255451-0965-4177-B0A4-2838C2412F2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1B37B4E-3E93-428E-BF8A-577F060F4350}">
      <dgm:prSet phldrT="[Text]"/>
      <dgm:spPr/>
      <dgm:t>
        <a:bodyPr/>
        <a:lstStyle/>
        <a:p>
          <a:r>
            <a:rPr lang="en-US" dirty="0"/>
            <a:t>New Firewall Installation Complete</a:t>
          </a:r>
        </a:p>
      </dgm:t>
    </dgm:pt>
    <dgm:pt modelId="{5E6524E5-058A-4D3A-9E39-00B6D20CD657}" type="parTrans" cxnId="{AD09E125-A3DE-4FA2-A191-61A1180B6646}">
      <dgm:prSet/>
      <dgm:spPr/>
      <dgm:t>
        <a:bodyPr/>
        <a:lstStyle/>
        <a:p>
          <a:endParaRPr lang="en-US"/>
        </a:p>
      </dgm:t>
    </dgm:pt>
    <dgm:pt modelId="{9BC48059-587E-4718-9AAD-E62CFC07BE61}" type="sibTrans" cxnId="{AD09E125-A3DE-4FA2-A191-61A1180B6646}">
      <dgm:prSet/>
      <dgm:spPr/>
      <dgm:t>
        <a:bodyPr/>
        <a:lstStyle/>
        <a:p>
          <a:endParaRPr lang="en-US"/>
        </a:p>
      </dgm:t>
    </dgm:pt>
    <dgm:pt modelId="{F0DDD6A0-6B82-4FC7-9ABC-0C74547778AB}">
      <dgm:prSet phldrT="[Text]"/>
      <dgm:spPr/>
      <dgm:t>
        <a:bodyPr/>
        <a:lstStyle/>
        <a:p>
          <a:r>
            <a:rPr lang="en-US" dirty="0"/>
            <a:t>Press Conference Held at City Hall</a:t>
          </a:r>
        </a:p>
      </dgm:t>
    </dgm:pt>
    <dgm:pt modelId="{6E1332D4-6202-4C63-9FF3-7144DD9ADBFF}" type="parTrans" cxnId="{A4231BA8-B1EF-4B6C-AD27-32C09E1BDCEB}">
      <dgm:prSet/>
      <dgm:spPr/>
      <dgm:t>
        <a:bodyPr/>
        <a:lstStyle/>
        <a:p>
          <a:endParaRPr lang="en-US"/>
        </a:p>
      </dgm:t>
    </dgm:pt>
    <dgm:pt modelId="{5F484058-EAEC-4B11-A6D5-6877D8268172}" type="sibTrans" cxnId="{A4231BA8-B1EF-4B6C-AD27-32C09E1BDCEB}">
      <dgm:prSet/>
      <dgm:spPr/>
      <dgm:t>
        <a:bodyPr/>
        <a:lstStyle/>
        <a:p>
          <a:endParaRPr lang="en-US"/>
        </a:p>
      </dgm:t>
    </dgm:pt>
    <dgm:pt modelId="{40F989BD-A9CB-43FE-8339-7DD015AE8835}">
      <dgm:prSet phldrT="[Text]"/>
      <dgm:spPr/>
      <dgm:t>
        <a:bodyPr/>
        <a:lstStyle/>
        <a:p>
          <a:r>
            <a:rPr lang="en-US" dirty="0"/>
            <a:t>Next Week Planning Includes EDR Installation and Reimaging of City Devices  </a:t>
          </a:r>
        </a:p>
      </dgm:t>
    </dgm:pt>
    <dgm:pt modelId="{E13E4B91-5052-4294-BB1B-16337F520D57}" type="parTrans" cxnId="{917113E0-54A9-4B94-B12A-83A7525EA351}">
      <dgm:prSet/>
      <dgm:spPr/>
      <dgm:t>
        <a:bodyPr/>
        <a:lstStyle/>
        <a:p>
          <a:endParaRPr lang="en-US"/>
        </a:p>
      </dgm:t>
    </dgm:pt>
    <dgm:pt modelId="{34B1FAD2-2667-4775-B507-053D419B49A5}" type="sibTrans" cxnId="{917113E0-54A9-4B94-B12A-83A7525EA351}">
      <dgm:prSet/>
      <dgm:spPr/>
      <dgm:t>
        <a:bodyPr/>
        <a:lstStyle/>
        <a:p>
          <a:endParaRPr lang="en-US"/>
        </a:p>
      </dgm:t>
    </dgm:pt>
    <dgm:pt modelId="{1FC1B563-3E2D-4CD9-9529-7719CE734EE9}">
      <dgm:prSet phldrT="[Text]"/>
      <dgm:spPr/>
      <dgm:t>
        <a:bodyPr/>
        <a:lstStyle/>
        <a:p>
          <a:r>
            <a:rPr lang="en-US" dirty="0"/>
            <a:t>All Backups Validated</a:t>
          </a:r>
        </a:p>
      </dgm:t>
    </dgm:pt>
    <dgm:pt modelId="{8975D3CB-CD2E-45E3-AA9E-E3A3FC12CF4A}" type="parTrans" cxnId="{1D7A0E09-74CD-4647-8A6B-0E790677FAC3}">
      <dgm:prSet/>
      <dgm:spPr/>
      <dgm:t>
        <a:bodyPr/>
        <a:lstStyle/>
        <a:p>
          <a:endParaRPr lang="en-US"/>
        </a:p>
      </dgm:t>
    </dgm:pt>
    <dgm:pt modelId="{C658207E-14B5-4AC3-B3DA-48587A3175BA}" type="sibTrans" cxnId="{1D7A0E09-74CD-4647-8A6B-0E790677FAC3}">
      <dgm:prSet/>
      <dgm:spPr/>
      <dgm:t>
        <a:bodyPr/>
        <a:lstStyle/>
        <a:p>
          <a:endParaRPr lang="en-US"/>
        </a:p>
      </dgm:t>
    </dgm:pt>
    <dgm:pt modelId="{7959EED2-55C9-4456-B8A1-8463CD7AF63E}">
      <dgm:prSet phldrT="[Text]"/>
      <dgm:spPr/>
      <dgm:t>
        <a:bodyPr/>
        <a:lstStyle/>
        <a:p>
          <a:r>
            <a:rPr lang="en-US" dirty="0"/>
            <a:t>Next Step: Begin complete rebuild of the City’s IT Infrastructure</a:t>
          </a:r>
        </a:p>
      </dgm:t>
    </dgm:pt>
    <dgm:pt modelId="{ABB2DBC0-A9B3-4E98-81FD-1080583C052F}" type="parTrans" cxnId="{B7F74401-65F9-40C2-8995-16180C11336A}">
      <dgm:prSet/>
      <dgm:spPr/>
      <dgm:t>
        <a:bodyPr/>
        <a:lstStyle/>
        <a:p>
          <a:endParaRPr lang="en-US"/>
        </a:p>
      </dgm:t>
    </dgm:pt>
    <dgm:pt modelId="{C39D5495-B5B1-4DA9-87E6-29AEAFBD2199}" type="sibTrans" cxnId="{B7F74401-65F9-40C2-8995-16180C11336A}">
      <dgm:prSet/>
      <dgm:spPr/>
      <dgm:t>
        <a:bodyPr/>
        <a:lstStyle/>
        <a:p>
          <a:endParaRPr lang="en-US"/>
        </a:p>
      </dgm:t>
    </dgm:pt>
    <dgm:pt modelId="{8E427767-E135-4E33-B3EB-4CF7533F6A95}">
      <dgm:prSet phldrT="[Text]"/>
      <dgm:spPr/>
      <dgm:t>
        <a:bodyPr/>
        <a:lstStyle/>
        <a:p>
          <a:r>
            <a:rPr lang="en-US" dirty="0"/>
            <a:t>Next Step: Implement 24/7 Monitoring</a:t>
          </a:r>
        </a:p>
      </dgm:t>
    </dgm:pt>
    <dgm:pt modelId="{73941E01-F7CC-41B0-82C8-BA3D71602CC1}" type="parTrans" cxnId="{90A71B2E-0277-41B7-A4AB-5C2BBA81FCE6}">
      <dgm:prSet/>
      <dgm:spPr/>
      <dgm:t>
        <a:bodyPr/>
        <a:lstStyle/>
        <a:p>
          <a:endParaRPr lang="en-US"/>
        </a:p>
      </dgm:t>
    </dgm:pt>
    <dgm:pt modelId="{34F18C46-4981-4744-9BED-0E9009230D52}" type="sibTrans" cxnId="{90A71B2E-0277-41B7-A4AB-5C2BBA81FCE6}">
      <dgm:prSet/>
      <dgm:spPr/>
      <dgm:t>
        <a:bodyPr/>
        <a:lstStyle/>
        <a:p>
          <a:endParaRPr lang="en-US"/>
        </a:p>
      </dgm:t>
    </dgm:pt>
    <dgm:pt modelId="{1BBA63B3-FA6E-479B-843E-D905A46B8EC8}" type="pres">
      <dgm:prSet presAssocID="{EF255451-0965-4177-B0A4-2838C2412F22}" presName="Name0" presStyleCnt="0">
        <dgm:presLayoutVars>
          <dgm:dir/>
          <dgm:resizeHandles val="exact"/>
        </dgm:presLayoutVars>
      </dgm:prSet>
      <dgm:spPr/>
    </dgm:pt>
    <dgm:pt modelId="{E4CFE16B-982B-4F0D-A4C0-0B53778C4F2C}" type="pres">
      <dgm:prSet presAssocID="{EF255451-0965-4177-B0A4-2838C2412F22}" presName="arrow" presStyleLbl="bgShp" presStyleIdx="0" presStyleCnt="1"/>
      <dgm:spPr/>
    </dgm:pt>
    <dgm:pt modelId="{22680255-519B-4300-ACE1-DC5604BF1ECA}" type="pres">
      <dgm:prSet presAssocID="{EF255451-0965-4177-B0A4-2838C2412F22}" presName="points" presStyleCnt="0"/>
      <dgm:spPr/>
    </dgm:pt>
    <dgm:pt modelId="{3839F6B9-D178-401F-88B7-FB49132F1E37}" type="pres">
      <dgm:prSet presAssocID="{01B37B4E-3E93-428E-BF8A-577F060F4350}" presName="compositeA" presStyleCnt="0"/>
      <dgm:spPr/>
    </dgm:pt>
    <dgm:pt modelId="{D080A368-B2D7-4821-AFF9-1E825B68BDD7}" type="pres">
      <dgm:prSet presAssocID="{01B37B4E-3E93-428E-BF8A-577F060F4350}" presName="textA" presStyleLbl="revTx" presStyleIdx="0" presStyleCnt="6">
        <dgm:presLayoutVars>
          <dgm:bulletEnabled val="1"/>
        </dgm:presLayoutVars>
      </dgm:prSet>
      <dgm:spPr/>
    </dgm:pt>
    <dgm:pt modelId="{8CD36F8A-D5E5-45B0-B822-CD982B206AA1}" type="pres">
      <dgm:prSet presAssocID="{01B37B4E-3E93-428E-BF8A-577F060F4350}" presName="circleA" presStyleLbl="node1" presStyleIdx="0" presStyleCnt="6"/>
      <dgm:spPr/>
    </dgm:pt>
    <dgm:pt modelId="{66E7E32D-99CE-4C75-88B7-1E1D3EC63260}" type="pres">
      <dgm:prSet presAssocID="{01B37B4E-3E93-428E-BF8A-577F060F4350}" presName="spaceA" presStyleCnt="0"/>
      <dgm:spPr/>
    </dgm:pt>
    <dgm:pt modelId="{83017F9F-311D-481E-911C-7A6310A04520}" type="pres">
      <dgm:prSet presAssocID="{9BC48059-587E-4718-9AAD-E62CFC07BE61}" presName="space" presStyleCnt="0"/>
      <dgm:spPr/>
    </dgm:pt>
    <dgm:pt modelId="{25840FBA-C703-4890-914D-6717692EFE3D}" type="pres">
      <dgm:prSet presAssocID="{F0DDD6A0-6B82-4FC7-9ABC-0C74547778AB}" presName="compositeB" presStyleCnt="0"/>
      <dgm:spPr/>
    </dgm:pt>
    <dgm:pt modelId="{BBE36175-0BE6-43A8-948F-8A1144FA21B3}" type="pres">
      <dgm:prSet presAssocID="{F0DDD6A0-6B82-4FC7-9ABC-0C74547778AB}" presName="textB" presStyleLbl="revTx" presStyleIdx="1" presStyleCnt="6">
        <dgm:presLayoutVars>
          <dgm:bulletEnabled val="1"/>
        </dgm:presLayoutVars>
      </dgm:prSet>
      <dgm:spPr/>
    </dgm:pt>
    <dgm:pt modelId="{FEC0C0E4-8AC5-433B-AF4E-06C276E7C9D2}" type="pres">
      <dgm:prSet presAssocID="{F0DDD6A0-6B82-4FC7-9ABC-0C74547778AB}" presName="circleB" presStyleLbl="node1" presStyleIdx="1" presStyleCnt="6"/>
      <dgm:spPr/>
    </dgm:pt>
    <dgm:pt modelId="{847B1C7F-F868-4110-9F85-22410C997090}" type="pres">
      <dgm:prSet presAssocID="{F0DDD6A0-6B82-4FC7-9ABC-0C74547778AB}" presName="spaceB" presStyleCnt="0"/>
      <dgm:spPr/>
    </dgm:pt>
    <dgm:pt modelId="{9592D2D5-6A64-4290-AFC2-A71D6A311615}" type="pres">
      <dgm:prSet presAssocID="{5F484058-EAEC-4B11-A6D5-6877D8268172}" presName="space" presStyleCnt="0"/>
      <dgm:spPr/>
    </dgm:pt>
    <dgm:pt modelId="{2D518F3E-848D-4CF8-8C1C-DA5062AC02C1}" type="pres">
      <dgm:prSet presAssocID="{1FC1B563-3E2D-4CD9-9529-7719CE734EE9}" presName="compositeA" presStyleCnt="0"/>
      <dgm:spPr/>
    </dgm:pt>
    <dgm:pt modelId="{3FD60CC5-5679-4CD7-9E0E-45C9D643A74D}" type="pres">
      <dgm:prSet presAssocID="{1FC1B563-3E2D-4CD9-9529-7719CE734EE9}" presName="textA" presStyleLbl="revTx" presStyleIdx="2" presStyleCnt="6">
        <dgm:presLayoutVars>
          <dgm:bulletEnabled val="1"/>
        </dgm:presLayoutVars>
      </dgm:prSet>
      <dgm:spPr/>
    </dgm:pt>
    <dgm:pt modelId="{788401E6-4901-48DC-B903-C85540AFDD27}" type="pres">
      <dgm:prSet presAssocID="{1FC1B563-3E2D-4CD9-9529-7719CE734EE9}" presName="circleA" presStyleLbl="node1" presStyleIdx="2" presStyleCnt="6"/>
      <dgm:spPr/>
    </dgm:pt>
    <dgm:pt modelId="{41D17FAC-FCCA-40B4-9840-34549FA06BAC}" type="pres">
      <dgm:prSet presAssocID="{1FC1B563-3E2D-4CD9-9529-7719CE734EE9}" presName="spaceA" presStyleCnt="0"/>
      <dgm:spPr/>
    </dgm:pt>
    <dgm:pt modelId="{07456375-8A19-4E30-9087-BAFA2BE9236B}" type="pres">
      <dgm:prSet presAssocID="{C658207E-14B5-4AC3-B3DA-48587A3175BA}" presName="space" presStyleCnt="0"/>
      <dgm:spPr/>
    </dgm:pt>
    <dgm:pt modelId="{5BCA26F1-7BD2-481B-BD2A-BB0BE06552B1}" type="pres">
      <dgm:prSet presAssocID="{40F989BD-A9CB-43FE-8339-7DD015AE8835}" presName="compositeB" presStyleCnt="0"/>
      <dgm:spPr/>
    </dgm:pt>
    <dgm:pt modelId="{6497C852-C65C-4F6D-8940-DCA0BEE1725C}" type="pres">
      <dgm:prSet presAssocID="{40F989BD-A9CB-43FE-8339-7DD015AE8835}" presName="textB" presStyleLbl="revTx" presStyleIdx="3" presStyleCnt="6">
        <dgm:presLayoutVars>
          <dgm:bulletEnabled val="1"/>
        </dgm:presLayoutVars>
      </dgm:prSet>
      <dgm:spPr/>
    </dgm:pt>
    <dgm:pt modelId="{DE1344B1-058D-4E8C-93BE-50860CB2E3BF}" type="pres">
      <dgm:prSet presAssocID="{40F989BD-A9CB-43FE-8339-7DD015AE8835}" presName="circleB" presStyleLbl="node1" presStyleIdx="3" presStyleCnt="6"/>
      <dgm:spPr/>
    </dgm:pt>
    <dgm:pt modelId="{FA03FA4C-1767-44FD-8296-BACB9414CF4F}" type="pres">
      <dgm:prSet presAssocID="{40F989BD-A9CB-43FE-8339-7DD015AE8835}" presName="spaceB" presStyleCnt="0"/>
      <dgm:spPr/>
    </dgm:pt>
    <dgm:pt modelId="{E0AEAD73-E635-4200-9B7A-ADEDC508DB79}" type="pres">
      <dgm:prSet presAssocID="{34B1FAD2-2667-4775-B507-053D419B49A5}" presName="space" presStyleCnt="0"/>
      <dgm:spPr/>
    </dgm:pt>
    <dgm:pt modelId="{2408DD61-2FA7-4EF4-A407-F56F80B53F3C}" type="pres">
      <dgm:prSet presAssocID="{7959EED2-55C9-4456-B8A1-8463CD7AF63E}" presName="compositeA" presStyleCnt="0"/>
      <dgm:spPr/>
    </dgm:pt>
    <dgm:pt modelId="{6641B100-CB7A-4919-8968-57D3C21C2585}" type="pres">
      <dgm:prSet presAssocID="{7959EED2-55C9-4456-B8A1-8463CD7AF63E}" presName="textA" presStyleLbl="revTx" presStyleIdx="4" presStyleCnt="6">
        <dgm:presLayoutVars>
          <dgm:bulletEnabled val="1"/>
        </dgm:presLayoutVars>
      </dgm:prSet>
      <dgm:spPr/>
    </dgm:pt>
    <dgm:pt modelId="{947649FD-C3AD-4B71-845F-03E0D5588619}" type="pres">
      <dgm:prSet presAssocID="{7959EED2-55C9-4456-B8A1-8463CD7AF63E}" presName="circleA" presStyleLbl="node1" presStyleIdx="4" presStyleCnt="6"/>
      <dgm:spPr/>
    </dgm:pt>
    <dgm:pt modelId="{3B6A89D9-DEBE-45D9-A274-5E4452F70BB5}" type="pres">
      <dgm:prSet presAssocID="{7959EED2-55C9-4456-B8A1-8463CD7AF63E}" presName="spaceA" presStyleCnt="0"/>
      <dgm:spPr/>
    </dgm:pt>
    <dgm:pt modelId="{6F480457-196E-45FC-9C0E-40FFDE27C9E6}" type="pres">
      <dgm:prSet presAssocID="{C39D5495-B5B1-4DA9-87E6-29AEAFBD2199}" presName="space" presStyleCnt="0"/>
      <dgm:spPr/>
    </dgm:pt>
    <dgm:pt modelId="{8D3BB771-7072-47BE-8780-5BAAF4A62802}" type="pres">
      <dgm:prSet presAssocID="{8E427767-E135-4E33-B3EB-4CF7533F6A95}" presName="compositeB" presStyleCnt="0"/>
      <dgm:spPr/>
    </dgm:pt>
    <dgm:pt modelId="{F33CD5D4-B442-4CD8-8B21-F0035D53459A}" type="pres">
      <dgm:prSet presAssocID="{8E427767-E135-4E33-B3EB-4CF7533F6A95}" presName="textB" presStyleLbl="revTx" presStyleIdx="5" presStyleCnt="6">
        <dgm:presLayoutVars>
          <dgm:bulletEnabled val="1"/>
        </dgm:presLayoutVars>
      </dgm:prSet>
      <dgm:spPr/>
    </dgm:pt>
    <dgm:pt modelId="{1A1CC775-3AF6-4755-A686-FD332D745DB1}" type="pres">
      <dgm:prSet presAssocID="{8E427767-E135-4E33-B3EB-4CF7533F6A95}" presName="circleB" presStyleLbl="node1" presStyleIdx="5" presStyleCnt="6"/>
      <dgm:spPr/>
    </dgm:pt>
    <dgm:pt modelId="{C6165883-10E2-4202-B1D3-18B92AF6E2B0}" type="pres">
      <dgm:prSet presAssocID="{8E427767-E135-4E33-B3EB-4CF7533F6A95}" presName="spaceB" presStyleCnt="0"/>
      <dgm:spPr/>
    </dgm:pt>
  </dgm:ptLst>
  <dgm:cxnLst>
    <dgm:cxn modelId="{B7F74401-65F9-40C2-8995-16180C11336A}" srcId="{EF255451-0965-4177-B0A4-2838C2412F22}" destId="{7959EED2-55C9-4456-B8A1-8463CD7AF63E}" srcOrd="4" destOrd="0" parTransId="{ABB2DBC0-A9B3-4E98-81FD-1080583C052F}" sibTransId="{C39D5495-B5B1-4DA9-87E6-29AEAFBD2199}"/>
    <dgm:cxn modelId="{1D7A0E09-74CD-4647-8A6B-0E790677FAC3}" srcId="{EF255451-0965-4177-B0A4-2838C2412F22}" destId="{1FC1B563-3E2D-4CD9-9529-7719CE734EE9}" srcOrd="2" destOrd="0" parTransId="{8975D3CB-CD2E-45E3-AA9E-E3A3FC12CF4A}" sibTransId="{C658207E-14B5-4AC3-B3DA-48587A3175BA}"/>
    <dgm:cxn modelId="{AD09E125-A3DE-4FA2-A191-61A1180B6646}" srcId="{EF255451-0965-4177-B0A4-2838C2412F22}" destId="{01B37B4E-3E93-428E-BF8A-577F060F4350}" srcOrd="0" destOrd="0" parTransId="{5E6524E5-058A-4D3A-9E39-00B6D20CD657}" sibTransId="{9BC48059-587E-4718-9AAD-E62CFC07BE61}"/>
    <dgm:cxn modelId="{6DAAE626-00A0-4081-A746-7FEC3D32E91A}" type="presOf" srcId="{1FC1B563-3E2D-4CD9-9529-7719CE734EE9}" destId="{3FD60CC5-5679-4CD7-9E0E-45C9D643A74D}" srcOrd="0" destOrd="0" presId="urn:microsoft.com/office/officeart/2005/8/layout/hProcess11"/>
    <dgm:cxn modelId="{90A71B2E-0277-41B7-A4AB-5C2BBA81FCE6}" srcId="{EF255451-0965-4177-B0A4-2838C2412F22}" destId="{8E427767-E135-4E33-B3EB-4CF7533F6A95}" srcOrd="5" destOrd="0" parTransId="{73941E01-F7CC-41B0-82C8-BA3D71602CC1}" sibTransId="{34F18C46-4981-4744-9BED-0E9009230D52}"/>
    <dgm:cxn modelId="{6C673B34-930D-4E0D-B6E6-6BBFB3EDC129}" type="presOf" srcId="{01B37B4E-3E93-428E-BF8A-577F060F4350}" destId="{D080A368-B2D7-4821-AFF9-1E825B68BDD7}" srcOrd="0" destOrd="0" presId="urn:microsoft.com/office/officeart/2005/8/layout/hProcess11"/>
    <dgm:cxn modelId="{7FE1F342-03E4-480B-B1A0-8334FFCC6362}" type="presOf" srcId="{8E427767-E135-4E33-B3EB-4CF7533F6A95}" destId="{F33CD5D4-B442-4CD8-8B21-F0035D53459A}" srcOrd="0" destOrd="0" presId="urn:microsoft.com/office/officeart/2005/8/layout/hProcess11"/>
    <dgm:cxn modelId="{9F7D9E75-CAD7-4F9E-B871-8496F6B80748}" type="presOf" srcId="{EF255451-0965-4177-B0A4-2838C2412F22}" destId="{1BBA63B3-FA6E-479B-843E-D905A46B8EC8}" srcOrd="0" destOrd="0" presId="urn:microsoft.com/office/officeart/2005/8/layout/hProcess11"/>
    <dgm:cxn modelId="{5DCF0196-F4CB-44EF-BEDF-A7F17072A3EF}" type="presOf" srcId="{40F989BD-A9CB-43FE-8339-7DD015AE8835}" destId="{6497C852-C65C-4F6D-8940-DCA0BEE1725C}" srcOrd="0" destOrd="0" presId="urn:microsoft.com/office/officeart/2005/8/layout/hProcess11"/>
    <dgm:cxn modelId="{A4231BA8-B1EF-4B6C-AD27-32C09E1BDCEB}" srcId="{EF255451-0965-4177-B0A4-2838C2412F22}" destId="{F0DDD6A0-6B82-4FC7-9ABC-0C74547778AB}" srcOrd="1" destOrd="0" parTransId="{6E1332D4-6202-4C63-9FF3-7144DD9ADBFF}" sibTransId="{5F484058-EAEC-4B11-A6D5-6877D8268172}"/>
    <dgm:cxn modelId="{F0116BB1-4F41-4E5F-8DA6-6FF480471D8E}" type="presOf" srcId="{7959EED2-55C9-4456-B8A1-8463CD7AF63E}" destId="{6641B100-CB7A-4919-8968-57D3C21C2585}" srcOrd="0" destOrd="0" presId="urn:microsoft.com/office/officeart/2005/8/layout/hProcess11"/>
    <dgm:cxn modelId="{1CCE5FBF-0173-40CF-8E81-740D54CA9A08}" type="presOf" srcId="{F0DDD6A0-6B82-4FC7-9ABC-0C74547778AB}" destId="{BBE36175-0BE6-43A8-948F-8A1144FA21B3}" srcOrd="0" destOrd="0" presId="urn:microsoft.com/office/officeart/2005/8/layout/hProcess11"/>
    <dgm:cxn modelId="{917113E0-54A9-4B94-B12A-83A7525EA351}" srcId="{EF255451-0965-4177-B0A4-2838C2412F22}" destId="{40F989BD-A9CB-43FE-8339-7DD015AE8835}" srcOrd="3" destOrd="0" parTransId="{E13E4B91-5052-4294-BB1B-16337F520D57}" sibTransId="{34B1FAD2-2667-4775-B507-053D419B49A5}"/>
    <dgm:cxn modelId="{4E09594D-6889-423A-B5D3-ECAFB05C7052}" type="presParOf" srcId="{1BBA63B3-FA6E-479B-843E-D905A46B8EC8}" destId="{E4CFE16B-982B-4F0D-A4C0-0B53778C4F2C}" srcOrd="0" destOrd="0" presId="urn:microsoft.com/office/officeart/2005/8/layout/hProcess11"/>
    <dgm:cxn modelId="{0D77051B-7838-4450-B068-90669BE9B876}" type="presParOf" srcId="{1BBA63B3-FA6E-479B-843E-D905A46B8EC8}" destId="{22680255-519B-4300-ACE1-DC5604BF1ECA}" srcOrd="1" destOrd="0" presId="urn:microsoft.com/office/officeart/2005/8/layout/hProcess11"/>
    <dgm:cxn modelId="{24D5D8C4-AD78-4148-B1F1-5CAC2CE9ABE1}" type="presParOf" srcId="{22680255-519B-4300-ACE1-DC5604BF1ECA}" destId="{3839F6B9-D178-401F-88B7-FB49132F1E37}" srcOrd="0" destOrd="0" presId="urn:microsoft.com/office/officeart/2005/8/layout/hProcess11"/>
    <dgm:cxn modelId="{9A118035-5440-49C2-BD79-883E785678B2}" type="presParOf" srcId="{3839F6B9-D178-401F-88B7-FB49132F1E37}" destId="{D080A368-B2D7-4821-AFF9-1E825B68BDD7}" srcOrd="0" destOrd="0" presId="urn:microsoft.com/office/officeart/2005/8/layout/hProcess11"/>
    <dgm:cxn modelId="{F3D13956-2C7A-4387-94B7-851FA5A81DC3}" type="presParOf" srcId="{3839F6B9-D178-401F-88B7-FB49132F1E37}" destId="{8CD36F8A-D5E5-45B0-B822-CD982B206AA1}" srcOrd="1" destOrd="0" presId="urn:microsoft.com/office/officeart/2005/8/layout/hProcess11"/>
    <dgm:cxn modelId="{373B2888-1830-47F7-8F9B-1904F1C2B2B8}" type="presParOf" srcId="{3839F6B9-D178-401F-88B7-FB49132F1E37}" destId="{66E7E32D-99CE-4C75-88B7-1E1D3EC63260}" srcOrd="2" destOrd="0" presId="urn:microsoft.com/office/officeart/2005/8/layout/hProcess11"/>
    <dgm:cxn modelId="{1A9EC436-7B69-4821-B01F-1B8173B8577C}" type="presParOf" srcId="{22680255-519B-4300-ACE1-DC5604BF1ECA}" destId="{83017F9F-311D-481E-911C-7A6310A04520}" srcOrd="1" destOrd="0" presId="urn:microsoft.com/office/officeart/2005/8/layout/hProcess11"/>
    <dgm:cxn modelId="{B635598A-B52A-4AC5-8569-BB81B8C12E66}" type="presParOf" srcId="{22680255-519B-4300-ACE1-DC5604BF1ECA}" destId="{25840FBA-C703-4890-914D-6717692EFE3D}" srcOrd="2" destOrd="0" presId="urn:microsoft.com/office/officeart/2005/8/layout/hProcess11"/>
    <dgm:cxn modelId="{344C34E4-44CD-4621-862C-F48887446CB1}" type="presParOf" srcId="{25840FBA-C703-4890-914D-6717692EFE3D}" destId="{BBE36175-0BE6-43A8-948F-8A1144FA21B3}" srcOrd="0" destOrd="0" presId="urn:microsoft.com/office/officeart/2005/8/layout/hProcess11"/>
    <dgm:cxn modelId="{D922BFBD-E38B-4108-9889-30DC24899668}" type="presParOf" srcId="{25840FBA-C703-4890-914D-6717692EFE3D}" destId="{FEC0C0E4-8AC5-433B-AF4E-06C276E7C9D2}" srcOrd="1" destOrd="0" presId="urn:microsoft.com/office/officeart/2005/8/layout/hProcess11"/>
    <dgm:cxn modelId="{46D9795B-2E4A-4F3B-8409-9F4A3FCD5473}" type="presParOf" srcId="{25840FBA-C703-4890-914D-6717692EFE3D}" destId="{847B1C7F-F868-4110-9F85-22410C997090}" srcOrd="2" destOrd="0" presId="urn:microsoft.com/office/officeart/2005/8/layout/hProcess11"/>
    <dgm:cxn modelId="{7F4EB5BC-470A-411F-A4B9-C966C0D945D1}" type="presParOf" srcId="{22680255-519B-4300-ACE1-DC5604BF1ECA}" destId="{9592D2D5-6A64-4290-AFC2-A71D6A311615}" srcOrd="3" destOrd="0" presId="urn:microsoft.com/office/officeart/2005/8/layout/hProcess11"/>
    <dgm:cxn modelId="{5E99077C-444F-4E9F-974E-87B85B482F07}" type="presParOf" srcId="{22680255-519B-4300-ACE1-DC5604BF1ECA}" destId="{2D518F3E-848D-4CF8-8C1C-DA5062AC02C1}" srcOrd="4" destOrd="0" presId="urn:microsoft.com/office/officeart/2005/8/layout/hProcess11"/>
    <dgm:cxn modelId="{3278EAB6-2827-4188-812C-36948383D597}" type="presParOf" srcId="{2D518F3E-848D-4CF8-8C1C-DA5062AC02C1}" destId="{3FD60CC5-5679-4CD7-9E0E-45C9D643A74D}" srcOrd="0" destOrd="0" presId="urn:microsoft.com/office/officeart/2005/8/layout/hProcess11"/>
    <dgm:cxn modelId="{B6B9F708-6E1A-49F5-86C5-42E5ED333FF5}" type="presParOf" srcId="{2D518F3E-848D-4CF8-8C1C-DA5062AC02C1}" destId="{788401E6-4901-48DC-B903-C85540AFDD27}" srcOrd="1" destOrd="0" presId="urn:microsoft.com/office/officeart/2005/8/layout/hProcess11"/>
    <dgm:cxn modelId="{EEE4AF02-F0F4-458B-91E8-515F69CA0423}" type="presParOf" srcId="{2D518F3E-848D-4CF8-8C1C-DA5062AC02C1}" destId="{41D17FAC-FCCA-40B4-9840-34549FA06BAC}" srcOrd="2" destOrd="0" presId="urn:microsoft.com/office/officeart/2005/8/layout/hProcess11"/>
    <dgm:cxn modelId="{4AA0ECBE-2721-4A7C-8354-9730C0437DC2}" type="presParOf" srcId="{22680255-519B-4300-ACE1-DC5604BF1ECA}" destId="{07456375-8A19-4E30-9087-BAFA2BE9236B}" srcOrd="5" destOrd="0" presId="urn:microsoft.com/office/officeart/2005/8/layout/hProcess11"/>
    <dgm:cxn modelId="{218E9BA0-8FE5-4F83-8D9E-747B330B68F9}" type="presParOf" srcId="{22680255-519B-4300-ACE1-DC5604BF1ECA}" destId="{5BCA26F1-7BD2-481B-BD2A-BB0BE06552B1}" srcOrd="6" destOrd="0" presId="urn:microsoft.com/office/officeart/2005/8/layout/hProcess11"/>
    <dgm:cxn modelId="{8DBC70FC-EC9C-4403-BAD8-7FCD86569445}" type="presParOf" srcId="{5BCA26F1-7BD2-481B-BD2A-BB0BE06552B1}" destId="{6497C852-C65C-4F6D-8940-DCA0BEE1725C}" srcOrd="0" destOrd="0" presId="urn:microsoft.com/office/officeart/2005/8/layout/hProcess11"/>
    <dgm:cxn modelId="{5C6553DF-3D87-4DFE-9EA2-B16387D0BDA7}" type="presParOf" srcId="{5BCA26F1-7BD2-481B-BD2A-BB0BE06552B1}" destId="{DE1344B1-058D-4E8C-93BE-50860CB2E3BF}" srcOrd="1" destOrd="0" presId="urn:microsoft.com/office/officeart/2005/8/layout/hProcess11"/>
    <dgm:cxn modelId="{5750F796-EA60-44C8-909A-D47BA8BE9309}" type="presParOf" srcId="{5BCA26F1-7BD2-481B-BD2A-BB0BE06552B1}" destId="{FA03FA4C-1767-44FD-8296-BACB9414CF4F}" srcOrd="2" destOrd="0" presId="urn:microsoft.com/office/officeart/2005/8/layout/hProcess11"/>
    <dgm:cxn modelId="{3DF43EA7-B149-44B4-A583-3993D3E1A2A4}" type="presParOf" srcId="{22680255-519B-4300-ACE1-DC5604BF1ECA}" destId="{E0AEAD73-E635-4200-9B7A-ADEDC508DB79}" srcOrd="7" destOrd="0" presId="urn:microsoft.com/office/officeart/2005/8/layout/hProcess11"/>
    <dgm:cxn modelId="{A20B4583-FB06-4415-B036-D64062E56AA8}" type="presParOf" srcId="{22680255-519B-4300-ACE1-DC5604BF1ECA}" destId="{2408DD61-2FA7-4EF4-A407-F56F80B53F3C}" srcOrd="8" destOrd="0" presId="urn:microsoft.com/office/officeart/2005/8/layout/hProcess11"/>
    <dgm:cxn modelId="{F7AC62FE-706C-4852-B2C9-3B8C9373FA30}" type="presParOf" srcId="{2408DD61-2FA7-4EF4-A407-F56F80B53F3C}" destId="{6641B100-CB7A-4919-8968-57D3C21C2585}" srcOrd="0" destOrd="0" presId="urn:microsoft.com/office/officeart/2005/8/layout/hProcess11"/>
    <dgm:cxn modelId="{B8B3AED8-D3C4-4A65-B1E5-967D963056C5}" type="presParOf" srcId="{2408DD61-2FA7-4EF4-A407-F56F80B53F3C}" destId="{947649FD-C3AD-4B71-845F-03E0D5588619}" srcOrd="1" destOrd="0" presId="urn:microsoft.com/office/officeart/2005/8/layout/hProcess11"/>
    <dgm:cxn modelId="{3C3AF83F-BDF4-49FE-8335-DA222D705146}" type="presParOf" srcId="{2408DD61-2FA7-4EF4-A407-F56F80B53F3C}" destId="{3B6A89D9-DEBE-45D9-A274-5E4452F70BB5}" srcOrd="2" destOrd="0" presId="urn:microsoft.com/office/officeart/2005/8/layout/hProcess11"/>
    <dgm:cxn modelId="{7681E141-2D9F-446B-959F-203EE7219237}" type="presParOf" srcId="{22680255-519B-4300-ACE1-DC5604BF1ECA}" destId="{6F480457-196E-45FC-9C0E-40FFDE27C9E6}" srcOrd="9" destOrd="0" presId="urn:microsoft.com/office/officeart/2005/8/layout/hProcess11"/>
    <dgm:cxn modelId="{88E697B9-C524-4F2D-A0FE-F12E1E256421}" type="presParOf" srcId="{22680255-519B-4300-ACE1-DC5604BF1ECA}" destId="{8D3BB771-7072-47BE-8780-5BAAF4A62802}" srcOrd="10" destOrd="0" presId="urn:microsoft.com/office/officeart/2005/8/layout/hProcess11"/>
    <dgm:cxn modelId="{C4E4FBDE-85B4-473B-9D21-51D20214CB2D}" type="presParOf" srcId="{8D3BB771-7072-47BE-8780-5BAAF4A62802}" destId="{F33CD5D4-B442-4CD8-8B21-F0035D53459A}" srcOrd="0" destOrd="0" presId="urn:microsoft.com/office/officeart/2005/8/layout/hProcess11"/>
    <dgm:cxn modelId="{11A37D5B-7728-4D4B-8546-72F7F91AEEB9}" type="presParOf" srcId="{8D3BB771-7072-47BE-8780-5BAAF4A62802}" destId="{1A1CC775-3AF6-4755-A686-FD332D745DB1}" srcOrd="1" destOrd="0" presId="urn:microsoft.com/office/officeart/2005/8/layout/hProcess11"/>
    <dgm:cxn modelId="{74026B23-20FB-4A4C-B12D-6974E8B055CA}" type="presParOf" srcId="{8D3BB771-7072-47BE-8780-5BAAF4A62802}" destId="{C6165883-10E2-4202-B1D3-18B92AF6E2B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282FD-3C52-4390-BE87-8CB44461C644}">
      <dsp:nvSpPr>
        <dsp:cNvPr id="0" name=""/>
        <dsp:cNvSpPr/>
      </dsp:nvSpPr>
      <dsp:spPr>
        <a:xfrm>
          <a:off x="0" y="1304448"/>
          <a:ext cx="11771789" cy="17392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F3B1-A1A3-49DC-8242-C4DB9295CE0A}">
      <dsp:nvSpPr>
        <dsp:cNvPr id="0" name=""/>
        <dsp:cNvSpPr/>
      </dsp:nvSpPr>
      <dsp:spPr>
        <a:xfrm>
          <a:off x="2974" y="0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8:13am Dispatch Reports IT Issues</a:t>
          </a:r>
        </a:p>
      </dsp:txBody>
      <dsp:txXfrm>
        <a:off x="2974" y="0"/>
        <a:ext cx="1126453" cy="1739264"/>
      </dsp:txXfrm>
    </dsp:sp>
    <dsp:sp modelId="{C8054E25-4D19-462E-8A29-76E738D6C22A}">
      <dsp:nvSpPr>
        <dsp:cNvPr id="0" name=""/>
        <dsp:cNvSpPr/>
      </dsp:nvSpPr>
      <dsp:spPr>
        <a:xfrm>
          <a:off x="348793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787F-A4AD-45AD-BEBD-81BDF4DCB5F1}">
      <dsp:nvSpPr>
        <dsp:cNvPr id="0" name=""/>
        <dsp:cNvSpPr/>
      </dsp:nvSpPr>
      <dsp:spPr>
        <a:xfrm>
          <a:off x="1185750" y="2608897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HHIT Responds and Identifies Ransomware</a:t>
          </a:r>
        </a:p>
      </dsp:txBody>
      <dsp:txXfrm>
        <a:off x="1185750" y="2608897"/>
        <a:ext cx="1126453" cy="1739264"/>
      </dsp:txXfrm>
    </dsp:sp>
    <dsp:sp modelId="{FC83C1D1-508F-4B50-8337-9AFFE7496FE3}">
      <dsp:nvSpPr>
        <dsp:cNvPr id="0" name=""/>
        <dsp:cNvSpPr/>
      </dsp:nvSpPr>
      <dsp:spPr>
        <a:xfrm>
          <a:off x="1531569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ABBE4-2966-4E96-AD42-0FAF91D78F18}">
      <dsp:nvSpPr>
        <dsp:cNvPr id="0" name=""/>
        <dsp:cNvSpPr/>
      </dsp:nvSpPr>
      <dsp:spPr>
        <a:xfrm>
          <a:off x="2368526" y="0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Dispatchers Relocated to RDC</a:t>
          </a:r>
        </a:p>
      </dsp:txBody>
      <dsp:txXfrm>
        <a:off x="2368526" y="0"/>
        <a:ext cx="1126453" cy="1739264"/>
      </dsp:txXfrm>
    </dsp:sp>
    <dsp:sp modelId="{00ADF5E6-45B7-4765-BE5E-7EB0A7720A14}">
      <dsp:nvSpPr>
        <dsp:cNvPr id="0" name=""/>
        <dsp:cNvSpPr/>
      </dsp:nvSpPr>
      <dsp:spPr>
        <a:xfrm>
          <a:off x="2714345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B3A0-07AE-4EBD-AE67-6A53831517A0}">
      <dsp:nvSpPr>
        <dsp:cNvPr id="0" name=""/>
        <dsp:cNvSpPr/>
      </dsp:nvSpPr>
      <dsp:spPr>
        <a:xfrm>
          <a:off x="3551302" y="2608897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12:00pm City Manager Notified, Insurance Carrier Notified</a:t>
          </a:r>
        </a:p>
      </dsp:txBody>
      <dsp:txXfrm>
        <a:off x="3551302" y="2608897"/>
        <a:ext cx="1126453" cy="1739264"/>
      </dsp:txXfrm>
    </dsp:sp>
    <dsp:sp modelId="{9C565E2F-4001-4A0F-96F2-10C1C319C023}">
      <dsp:nvSpPr>
        <dsp:cNvPr id="0" name=""/>
        <dsp:cNvSpPr/>
      </dsp:nvSpPr>
      <dsp:spPr>
        <a:xfrm>
          <a:off x="3897120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519D5-29C7-45D0-BFD7-916D01BC79E3}">
      <dsp:nvSpPr>
        <dsp:cNvPr id="0" name=""/>
        <dsp:cNvSpPr/>
      </dsp:nvSpPr>
      <dsp:spPr>
        <a:xfrm>
          <a:off x="4734078" y="0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3:00pm SCD Onsite and Assists City in Quarantining Systems</a:t>
          </a:r>
        </a:p>
      </dsp:txBody>
      <dsp:txXfrm>
        <a:off x="4734078" y="0"/>
        <a:ext cx="1126453" cy="1739264"/>
      </dsp:txXfrm>
    </dsp:sp>
    <dsp:sp modelId="{E2DAEFEE-3F39-4DFC-AD93-483190E94362}">
      <dsp:nvSpPr>
        <dsp:cNvPr id="0" name=""/>
        <dsp:cNvSpPr/>
      </dsp:nvSpPr>
      <dsp:spPr>
        <a:xfrm>
          <a:off x="5079896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AD3F1-1166-453C-9399-0D73DC773C1C}">
      <dsp:nvSpPr>
        <dsp:cNvPr id="0" name=""/>
        <dsp:cNvSpPr/>
      </dsp:nvSpPr>
      <dsp:spPr>
        <a:xfrm>
          <a:off x="5916854" y="2608897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SCD Notifies State and Federal Officials</a:t>
          </a:r>
        </a:p>
      </dsp:txBody>
      <dsp:txXfrm>
        <a:off x="5916854" y="2608897"/>
        <a:ext cx="1126453" cy="1739264"/>
      </dsp:txXfrm>
    </dsp:sp>
    <dsp:sp modelId="{6F8AE763-BECF-4670-AC12-F177C2AA031D}">
      <dsp:nvSpPr>
        <dsp:cNvPr id="0" name=""/>
        <dsp:cNvSpPr/>
      </dsp:nvSpPr>
      <dsp:spPr>
        <a:xfrm>
          <a:off x="6262672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5D178-93D6-44EF-8FE5-005C79608AEA}">
      <dsp:nvSpPr>
        <dsp:cNvPr id="0" name=""/>
        <dsp:cNvSpPr/>
      </dsp:nvSpPr>
      <dsp:spPr>
        <a:xfrm>
          <a:off x="7099630" y="0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7:00pm Division Heads are Briefed</a:t>
          </a:r>
        </a:p>
      </dsp:txBody>
      <dsp:txXfrm>
        <a:off x="7099630" y="0"/>
        <a:ext cx="1126453" cy="1739264"/>
      </dsp:txXfrm>
    </dsp:sp>
    <dsp:sp modelId="{D24853A8-6A81-42F8-891D-164003406E42}">
      <dsp:nvSpPr>
        <dsp:cNvPr id="0" name=""/>
        <dsp:cNvSpPr/>
      </dsp:nvSpPr>
      <dsp:spPr>
        <a:xfrm>
          <a:off x="7445448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8EEF5-C544-4543-AEA9-5B29B7181545}">
      <dsp:nvSpPr>
        <dsp:cNvPr id="0" name=""/>
        <dsp:cNvSpPr/>
      </dsp:nvSpPr>
      <dsp:spPr>
        <a:xfrm>
          <a:off x="8282406" y="2608897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7:55pm City Council Briefed in Emergency Session</a:t>
          </a:r>
        </a:p>
      </dsp:txBody>
      <dsp:txXfrm>
        <a:off x="8282406" y="2608897"/>
        <a:ext cx="1126453" cy="1739264"/>
      </dsp:txXfrm>
    </dsp:sp>
    <dsp:sp modelId="{1A4FF369-135D-44D7-89F2-CB0DC35693D0}">
      <dsp:nvSpPr>
        <dsp:cNvPr id="0" name=""/>
        <dsp:cNvSpPr/>
      </dsp:nvSpPr>
      <dsp:spPr>
        <a:xfrm>
          <a:off x="8628224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37B51-EBE5-444E-B74A-E9F4D0283002}">
      <dsp:nvSpPr>
        <dsp:cNvPr id="0" name=""/>
        <dsp:cNvSpPr/>
      </dsp:nvSpPr>
      <dsp:spPr>
        <a:xfrm>
          <a:off x="9465182" y="0"/>
          <a:ext cx="1126453" cy="173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10:00pm Situation Mitigated – Systems Disconnected</a:t>
          </a:r>
        </a:p>
      </dsp:txBody>
      <dsp:txXfrm>
        <a:off x="9465182" y="0"/>
        <a:ext cx="1126453" cy="1739264"/>
      </dsp:txXfrm>
    </dsp:sp>
    <dsp:sp modelId="{CD301AE1-063F-47B0-BBFE-29C691129B7D}">
      <dsp:nvSpPr>
        <dsp:cNvPr id="0" name=""/>
        <dsp:cNvSpPr/>
      </dsp:nvSpPr>
      <dsp:spPr>
        <a:xfrm>
          <a:off x="9811000" y="1956672"/>
          <a:ext cx="434816" cy="434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F070-0139-4935-A5AA-A01407F6F1BC}">
      <dsp:nvSpPr>
        <dsp:cNvPr id="0" name=""/>
        <dsp:cNvSpPr/>
      </dsp:nvSpPr>
      <dsp:spPr>
        <a:xfrm>
          <a:off x="0" y="1288468"/>
          <a:ext cx="11576482" cy="171795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3523A-2364-45EE-B594-6E01E708CAEF}">
      <dsp:nvSpPr>
        <dsp:cNvPr id="0" name=""/>
        <dsp:cNvSpPr/>
      </dsp:nvSpPr>
      <dsp:spPr>
        <a:xfrm>
          <a:off x="2861" y="0"/>
          <a:ext cx="1666097" cy="171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Insurance Carrier Engages Outside Legal, Forensic Investigation and Threat Negotiation Vendors</a:t>
          </a:r>
        </a:p>
      </dsp:txBody>
      <dsp:txXfrm>
        <a:off x="2861" y="0"/>
        <a:ext cx="1666097" cy="1717958"/>
      </dsp:txXfrm>
    </dsp:sp>
    <dsp:sp modelId="{1E350809-AD6C-4AE1-9C67-4FE2C4596133}">
      <dsp:nvSpPr>
        <dsp:cNvPr id="0" name=""/>
        <dsp:cNvSpPr/>
      </dsp:nvSpPr>
      <dsp:spPr>
        <a:xfrm>
          <a:off x="621165" y="1932703"/>
          <a:ext cx="429489" cy="42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D0DD-23AD-4BC5-9C33-8ABC25C09B4E}">
      <dsp:nvSpPr>
        <dsp:cNvPr id="0" name=""/>
        <dsp:cNvSpPr/>
      </dsp:nvSpPr>
      <dsp:spPr>
        <a:xfrm>
          <a:off x="1752264" y="2576937"/>
          <a:ext cx="1666097" cy="171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City Suspends all Late Fees and Utility Shut-offs.                     Critical Public Safety Services Unaffected.</a:t>
          </a:r>
        </a:p>
      </dsp:txBody>
      <dsp:txXfrm>
        <a:off x="1752264" y="2576937"/>
        <a:ext cx="1666097" cy="1717958"/>
      </dsp:txXfrm>
    </dsp:sp>
    <dsp:sp modelId="{0C27205D-23ED-4D7F-9220-E2BBA505B468}">
      <dsp:nvSpPr>
        <dsp:cNvPr id="0" name=""/>
        <dsp:cNvSpPr/>
      </dsp:nvSpPr>
      <dsp:spPr>
        <a:xfrm>
          <a:off x="2370568" y="1932703"/>
          <a:ext cx="429489" cy="42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4FCD-E171-4D4C-A6AC-C88505D3EA74}">
      <dsp:nvSpPr>
        <dsp:cNvPr id="0" name=""/>
        <dsp:cNvSpPr/>
      </dsp:nvSpPr>
      <dsp:spPr>
        <a:xfrm>
          <a:off x="3501666" y="0"/>
          <a:ext cx="1666097" cy="171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4:00pm Kickoff Call Scheduled with Vendors</a:t>
          </a:r>
        </a:p>
      </dsp:txBody>
      <dsp:txXfrm>
        <a:off x="3501666" y="0"/>
        <a:ext cx="1666097" cy="1717958"/>
      </dsp:txXfrm>
    </dsp:sp>
    <dsp:sp modelId="{4F8ADC90-26A6-46D1-8215-A1B8726D9373}">
      <dsp:nvSpPr>
        <dsp:cNvPr id="0" name=""/>
        <dsp:cNvSpPr/>
      </dsp:nvSpPr>
      <dsp:spPr>
        <a:xfrm>
          <a:off x="4119970" y="1932703"/>
          <a:ext cx="429489" cy="42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D5347-3489-4043-9FD0-7243416D3E06}">
      <dsp:nvSpPr>
        <dsp:cNvPr id="0" name=""/>
        <dsp:cNvSpPr/>
      </dsp:nvSpPr>
      <dsp:spPr>
        <a:xfrm>
          <a:off x="5251069" y="2576937"/>
          <a:ext cx="1666097" cy="171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6:00pm Council Holds Regular Session, Passes Emergency Resolution, Authorizes City Manager up to $350,000 Spending Authority</a:t>
          </a:r>
        </a:p>
      </dsp:txBody>
      <dsp:txXfrm>
        <a:off x="5251069" y="2576937"/>
        <a:ext cx="1666097" cy="1717958"/>
      </dsp:txXfrm>
    </dsp:sp>
    <dsp:sp modelId="{5A24A177-C388-4439-9026-84484952DD6C}">
      <dsp:nvSpPr>
        <dsp:cNvPr id="0" name=""/>
        <dsp:cNvSpPr/>
      </dsp:nvSpPr>
      <dsp:spPr>
        <a:xfrm>
          <a:off x="5869373" y="1932703"/>
          <a:ext cx="429489" cy="42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EC536-A394-41A4-A22F-FDDED35E5EA7}">
      <dsp:nvSpPr>
        <dsp:cNvPr id="0" name=""/>
        <dsp:cNvSpPr/>
      </dsp:nvSpPr>
      <dsp:spPr>
        <a:xfrm>
          <a:off x="7000471" y="0"/>
          <a:ext cx="1666097" cy="171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By EOD SCD had Validated all City Backups and Assessed Impacted Systems</a:t>
          </a:r>
        </a:p>
      </dsp:txBody>
      <dsp:txXfrm>
        <a:off x="7000471" y="0"/>
        <a:ext cx="1666097" cy="1717958"/>
      </dsp:txXfrm>
    </dsp:sp>
    <dsp:sp modelId="{DD8B17DD-314F-4906-91A5-A2222F274D7C}">
      <dsp:nvSpPr>
        <dsp:cNvPr id="0" name=""/>
        <dsp:cNvSpPr/>
      </dsp:nvSpPr>
      <dsp:spPr>
        <a:xfrm>
          <a:off x="7618775" y="1932703"/>
          <a:ext cx="429489" cy="42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DBACF-AEA3-467E-8A35-8ACE7EB59AD4}">
      <dsp:nvSpPr>
        <dsp:cNvPr id="0" name=""/>
        <dsp:cNvSpPr/>
      </dsp:nvSpPr>
      <dsp:spPr>
        <a:xfrm>
          <a:off x="8749874" y="2576937"/>
          <a:ext cx="1666097" cy="171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City Begins Planning for Continuity of Government and Temporary Operations</a:t>
          </a:r>
        </a:p>
      </dsp:txBody>
      <dsp:txXfrm>
        <a:off x="8749874" y="2576937"/>
        <a:ext cx="1666097" cy="1717958"/>
      </dsp:txXfrm>
    </dsp:sp>
    <dsp:sp modelId="{EFBE3691-36C2-407F-A272-E362997A8993}">
      <dsp:nvSpPr>
        <dsp:cNvPr id="0" name=""/>
        <dsp:cNvSpPr/>
      </dsp:nvSpPr>
      <dsp:spPr>
        <a:xfrm>
          <a:off x="9368178" y="1932703"/>
          <a:ext cx="429489" cy="429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807B2-826A-447F-976F-6005C074E8C2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11F5D-7EC2-466F-B5CE-DE76CDBCA85F}">
      <dsp:nvSpPr>
        <dsp:cNvPr id="0" name=""/>
        <dsp:cNvSpPr/>
      </dsp:nvSpPr>
      <dsp:spPr>
        <a:xfrm>
          <a:off x="4159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City Begins Purchasing Clean Devices to Restore Operations</a:t>
          </a:r>
        </a:p>
      </dsp:txBody>
      <dsp:txXfrm>
        <a:off x="4159" y="0"/>
        <a:ext cx="1818408" cy="1740535"/>
      </dsp:txXfrm>
    </dsp:sp>
    <dsp:sp modelId="{9C08D63B-72C8-4C4C-9F95-EDE2E4B6E0D1}">
      <dsp:nvSpPr>
        <dsp:cNvPr id="0" name=""/>
        <dsp:cNvSpPr/>
      </dsp:nvSpPr>
      <dsp:spPr>
        <a:xfrm>
          <a:off x="69579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42489-8023-445D-980A-3569BB5755DC}">
      <dsp:nvSpPr>
        <dsp:cNvPr id="0" name=""/>
        <dsp:cNvSpPr/>
      </dsp:nvSpPr>
      <dsp:spPr>
        <a:xfrm>
          <a:off x="1913487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Upgraded Security Equipment (Firewalls) Ordered</a:t>
          </a:r>
        </a:p>
      </dsp:txBody>
      <dsp:txXfrm>
        <a:off x="1913487" y="2610802"/>
        <a:ext cx="1818408" cy="1740535"/>
      </dsp:txXfrm>
    </dsp:sp>
    <dsp:sp modelId="{CF6756AC-FC79-42ED-AB24-5AA20E8C40FA}">
      <dsp:nvSpPr>
        <dsp:cNvPr id="0" name=""/>
        <dsp:cNvSpPr/>
      </dsp:nvSpPr>
      <dsp:spPr>
        <a:xfrm>
          <a:off x="260512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3D76A-B387-4CF7-93CB-4155EE13A814}">
      <dsp:nvSpPr>
        <dsp:cNvPr id="0" name=""/>
        <dsp:cNvSpPr/>
      </dsp:nvSpPr>
      <dsp:spPr>
        <a:xfrm>
          <a:off x="3822815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City Receives 20 LTE Devices from Verizon Crisis Response</a:t>
          </a:r>
        </a:p>
      </dsp:txBody>
      <dsp:txXfrm>
        <a:off x="3822815" y="0"/>
        <a:ext cx="1818408" cy="1740535"/>
      </dsp:txXfrm>
    </dsp:sp>
    <dsp:sp modelId="{469B6011-2D1A-49E1-8ACD-B5B205342668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590AA-CF78-4712-B7B9-D1E08FC78EB5}">
      <dsp:nvSpPr>
        <dsp:cNvPr id="0" name=""/>
        <dsp:cNvSpPr/>
      </dsp:nvSpPr>
      <dsp:spPr>
        <a:xfrm>
          <a:off x="5732144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SCD is Advised on Evidence Collection from Forensic Firm and Collects Evidence from Tuesday to Thursday</a:t>
          </a:r>
        </a:p>
      </dsp:txBody>
      <dsp:txXfrm>
        <a:off x="5732144" y="2610802"/>
        <a:ext cx="1818408" cy="1740535"/>
      </dsp:txXfrm>
    </dsp:sp>
    <dsp:sp modelId="{0BCB88E9-5745-4E06-B2D2-82B55C98F78E}">
      <dsp:nvSpPr>
        <dsp:cNvPr id="0" name=""/>
        <dsp:cNvSpPr/>
      </dsp:nvSpPr>
      <dsp:spPr>
        <a:xfrm>
          <a:off x="642378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2F45C-EE65-4770-92B3-E765030D1D3B}">
      <dsp:nvSpPr>
        <dsp:cNvPr id="0" name=""/>
        <dsp:cNvSpPr/>
      </dsp:nvSpPr>
      <dsp:spPr>
        <a:xfrm>
          <a:off x="7641472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Zoning, Permitting, and Code Enforcement Brought Online (Cloud)</a:t>
          </a:r>
        </a:p>
      </dsp:txBody>
      <dsp:txXfrm>
        <a:off x="7641472" y="0"/>
        <a:ext cx="1818408" cy="1740535"/>
      </dsp:txXfrm>
    </dsp:sp>
    <dsp:sp modelId="{6DDA3BE8-FD37-40B9-A736-AC8E4276DEB6}">
      <dsp:nvSpPr>
        <dsp:cNvPr id="0" name=""/>
        <dsp:cNvSpPr/>
      </dsp:nvSpPr>
      <dsp:spPr>
        <a:xfrm>
          <a:off x="833311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6A948-B5E5-422B-92FF-005F48E3CF8A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2259C-37EB-458D-9362-E9DF1893088D}">
      <dsp:nvSpPr>
        <dsp:cNvPr id="0" name=""/>
        <dsp:cNvSpPr/>
      </dsp:nvSpPr>
      <dsp:spPr>
        <a:xfrm>
          <a:off x="4159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Ability to Access and Distribute Police Records Restored with Montgomery County</a:t>
          </a:r>
        </a:p>
      </dsp:txBody>
      <dsp:txXfrm>
        <a:off x="4159" y="0"/>
        <a:ext cx="1818408" cy="1740535"/>
      </dsp:txXfrm>
    </dsp:sp>
    <dsp:sp modelId="{061425F6-71C5-4A4E-BDAE-6FEC6C82E4BE}">
      <dsp:nvSpPr>
        <dsp:cNvPr id="0" name=""/>
        <dsp:cNvSpPr/>
      </dsp:nvSpPr>
      <dsp:spPr>
        <a:xfrm>
          <a:off x="69579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1A8D-3685-4094-9EB8-6C56316802B1}">
      <dsp:nvSpPr>
        <dsp:cNvPr id="0" name=""/>
        <dsp:cNvSpPr/>
      </dsp:nvSpPr>
      <dsp:spPr>
        <a:xfrm>
          <a:off x="1913487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 with CMI/</a:t>
          </a:r>
          <a:r>
            <a:rPr lang="en-US" sz="1600" kern="1200" dirty="0" err="1"/>
            <a:t>Civica</a:t>
          </a:r>
          <a:r>
            <a:rPr lang="en-US" sz="1600" kern="1200" dirty="0"/>
            <a:t> to Deploy Finance Software in a Cloud Environment</a:t>
          </a:r>
        </a:p>
      </dsp:txBody>
      <dsp:txXfrm>
        <a:off x="1913487" y="2610802"/>
        <a:ext cx="1818408" cy="1740535"/>
      </dsp:txXfrm>
    </dsp:sp>
    <dsp:sp modelId="{F97902AF-45F8-4473-A51B-62B98FC1B173}">
      <dsp:nvSpPr>
        <dsp:cNvPr id="0" name=""/>
        <dsp:cNvSpPr/>
      </dsp:nvSpPr>
      <dsp:spPr>
        <a:xfrm>
          <a:off x="260512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1C8D-A134-41C3-B073-EE073EDF12EE}">
      <dsp:nvSpPr>
        <dsp:cNvPr id="0" name=""/>
        <dsp:cNvSpPr/>
      </dsp:nvSpPr>
      <dsp:spPr>
        <a:xfrm>
          <a:off x="3822815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Ability to Receive Online Payments Restored</a:t>
          </a:r>
        </a:p>
      </dsp:txBody>
      <dsp:txXfrm>
        <a:off x="3822815" y="0"/>
        <a:ext cx="1818408" cy="1740535"/>
      </dsp:txXfrm>
    </dsp:sp>
    <dsp:sp modelId="{BF95ACB9-3D97-4C81-BA20-3DF416E46D74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C86F3-EE72-48DC-BCB9-5E45C9DB4F0D}">
      <dsp:nvSpPr>
        <dsp:cNvPr id="0" name=""/>
        <dsp:cNvSpPr/>
      </dsp:nvSpPr>
      <dsp:spPr>
        <a:xfrm>
          <a:off x="5732144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 with Motorola to Begin Storing Bodycam Data in a Cloud Environment (critical)</a:t>
          </a:r>
        </a:p>
      </dsp:txBody>
      <dsp:txXfrm>
        <a:off x="5732144" y="2610802"/>
        <a:ext cx="1818408" cy="1740535"/>
      </dsp:txXfrm>
    </dsp:sp>
    <dsp:sp modelId="{AA64734D-23D6-4A89-94E5-2892D49B2912}">
      <dsp:nvSpPr>
        <dsp:cNvPr id="0" name=""/>
        <dsp:cNvSpPr/>
      </dsp:nvSpPr>
      <dsp:spPr>
        <a:xfrm>
          <a:off x="642378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9189D-1E7B-4F2E-8A76-0C07B4F17340}">
      <dsp:nvSpPr>
        <dsp:cNvPr id="0" name=""/>
        <dsp:cNvSpPr/>
      </dsp:nvSpPr>
      <dsp:spPr>
        <a:xfrm>
          <a:off x="7641472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SCD Continued Forensic Evidence Collection</a:t>
          </a:r>
        </a:p>
      </dsp:txBody>
      <dsp:txXfrm>
        <a:off x="7641472" y="0"/>
        <a:ext cx="1818408" cy="1740535"/>
      </dsp:txXfrm>
    </dsp:sp>
    <dsp:sp modelId="{441349B7-BC6A-4C49-8E65-FA25A4C51FFA}">
      <dsp:nvSpPr>
        <dsp:cNvPr id="0" name=""/>
        <dsp:cNvSpPr/>
      </dsp:nvSpPr>
      <dsp:spPr>
        <a:xfrm>
          <a:off x="833311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B6734-E454-4833-A665-268FCA67BF8D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C2BDC-5741-4967-8673-1B104D0A3F78}">
      <dsp:nvSpPr>
        <dsp:cNvPr id="0" name=""/>
        <dsp:cNvSpPr/>
      </dsp:nvSpPr>
      <dsp:spPr>
        <a:xfrm>
          <a:off x="4159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Firewalls Delivered</a:t>
          </a:r>
        </a:p>
      </dsp:txBody>
      <dsp:txXfrm>
        <a:off x="4159" y="0"/>
        <a:ext cx="1818408" cy="1740535"/>
      </dsp:txXfrm>
    </dsp:sp>
    <dsp:sp modelId="{3B17F0AC-A939-467A-B895-841BB0858164}">
      <dsp:nvSpPr>
        <dsp:cNvPr id="0" name=""/>
        <dsp:cNvSpPr/>
      </dsp:nvSpPr>
      <dsp:spPr>
        <a:xfrm>
          <a:off x="69579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91CEF-B13E-4DE7-9B89-680AFBCFCBE8}">
      <dsp:nvSpPr>
        <dsp:cNvPr id="0" name=""/>
        <dsp:cNvSpPr/>
      </dsp:nvSpPr>
      <dsp:spPr>
        <a:xfrm>
          <a:off x="1913487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Collection Complete and Investigation Begins</a:t>
          </a:r>
        </a:p>
      </dsp:txBody>
      <dsp:txXfrm>
        <a:off x="1913487" y="2610802"/>
        <a:ext cx="1818408" cy="1740535"/>
      </dsp:txXfrm>
    </dsp:sp>
    <dsp:sp modelId="{07D9B418-0A80-43C8-9589-59C8BD0441E0}">
      <dsp:nvSpPr>
        <dsp:cNvPr id="0" name=""/>
        <dsp:cNvSpPr/>
      </dsp:nvSpPr>
      <dsp:spPr>
        <a:xfrm>
          <a:off x="260512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93726-EE31-4917-9D65-8A4D922D366C}">
      <dsp:nvSpPr>
        <dsp:cNvPr id="0" name=""/>
        <dsp:cNvSpPr/>
      </dsp:nvSpPr>
      <dsp:spPr>
        <a:xfrm>
          <a:off x="3822815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Building New Environment for Finance Programs</a:t>
          </a:r>
        </a:p>
      </dsp:txBody>
      <dsp:txXfrm>
        <a:off x="3822815" y="0"/>
        <a:ext cx="1818408" cy="1740535"/>
      </dsp:txXfrm>
    </dsp:sp>
    <dsp:sp modelId="{F81C0AAF-7B0F-4A9A-9F93-9658FAD9494D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ECEBC-F662-48F3-B455-B9B4DC83A4D2}">
      <dsp:nvSpPr>
        <dsp:cNvPr id="0" name=""/>
        <dsp:cNvSpPr/>
      </dsp:nvSpPr>
      <dsp:spPr>
        <a:xfrm>
          <a:off x="5732144" y="2610802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Most New Hardware Upgrades Deployed</a:t>
          </a:r>
        </a:p>
      </dsp:txBody>
      <dsp:txXfrm>
        <a:off x="5732144" y="2610802"/>
        <a:ext cx="1818408" cy="1740535"/>
      </dsp:txXfrm>
    </dsp:sp>
    <dsp:sp modelId="{CE45D01E-670A-45A7-A410-F938710B2A4D}">
      <dsp:nvSpPr>
        <dsp:cNvPr id="0" name=""/>
        <dsp:cNvSpPr/>
      </dsp:nvSpPr>
      <dsp:spPr>
        <a:xfrm>
          <a:off x="642378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44F8E-7C6E-4D95-B42A-8C11BD75D567}">
      <dsp:nvSpPr>
        <dsp:cNvPr id="0" name=""/>
        <dsp:cNvSpPr/>
      </dsp:nvSpPr>
      <dsp:spPr>
        <a:xfrm>
          <a:off x="7641472" y="0"/>
          <a:ext cx="18184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Finance Programs Operational by EOD</a:t>
          </a:r>
        </a:p>
      </dsp:txBody>
      <dsp:txXfrm>
        <a:off x="7641472" y="0"/>
        <a:ext cx="1818408" cy="1740535"/>
      </dsp:txXfrm>
    </dsp:sp>
    <dsp:sp modelId="{3B35F99F-2D03-4E45-AB0C-AA90B0D3C8A1}">
      <dsp:nvSpPr>
        <dsp:cNvPr id="0" name=""/>
        <dsp:cNvSpPr/>
      </dsp:nvSpPr>
      <dsp:spPr>
        <a:xfrm>
          <a:off x="833311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FE16B-982B-4F0D-A4C0-0B53778C4F2C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0A368-B2D7-4821-AFF9-1E825B68BDD7}">
      <dsp:nvSpPr>
        <dsp:cNvPr id="0" name=""/>
        <dsp:cNvSpPr/>
      </dsp:nvSpPr>
      <dsp:spPr>
        <a:xfrm>
          <a:off x="2599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Firewall Installation Complete</a:t>
          </a:r>
        </a:p>
      </dsp:txBody>
      <dsp:txXfrm>
        <a:off x="2599" y="0"/>
        <a:ext cx="1513414" cy="1740535"/>
      </dsp:txXfrm>
    </dsp:sp>
    <dsp:sp modelId="{8CD36F8A-D5E5-45B0-B822-CD982B206AA1}">
      <dsp:nvSpPr>
        <dsp:cNvPr id="0" name=""/>
        <dsp:cNvSpPr/>
      </dsp:nvSpPr>
      <dsp:spPr>
        <a:xfrm>
          <a:off x="54173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36175-0BE6-43A8-948F-8A1144FA21B3}">
      <dsp:nvSpPr>
        <dsp:cNvPr id="0" name=""/>
        <dsp:cNvSpPr/>
      </dsp:nvSpPr>
      <dsp:spPr>
        <a:xfrm>
          <a:off x="1591684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Press Conference Held at City Hall</a:t>
          </a:r>
        </a:p>
      </dsp:txBody>
      <dsp:txXfrm>
        <a:off x="1591684" y="2610802"/>
        <a:ext cx="1513414" cy="1740535"/>
      </dsp:txXfrm>
    </dsp:sp>
    <dsp:sp modelId="{FEC0C0E4-8AC5-433B-AF4E-06C276E7C9D2}">
      <dsp:nvSpPr>
        <dsp:cNvPr id="0" name=""/>
        <dsp:cNvSpPr/>
      </dsp:nvSpPr>
      <dsp:spPr>
        <a:xfrm>
          <a:off x="213082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60CC5-5679-4CD7-9E0E-45C9D643A74D}">
      <dsp:nvSpPr>
        <dsp:cNvPr id="0" name=""/>
        <dsp:cNvSpPr/>
      </dsp:nvSpPr>
      <dsp:spPr>
        <a:xfrm>
          <a:off x="3180770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Backups Validated</a:t>
          </a:r>
        </a:p>
      </dsp:txBody>
      <dsp:txXfrm>
        <a:off x="3180770" y="0"/>
        <a:ext cx="1513414" cy="1740535"/>
      </dsp:txXfrm>
    </dsp:sp>
    <dsp:sp modelId="{788401E6-4901-48DC-B903-C85540AFDD27}">
      <dsp:nvSpPr>
        <dsp:cNvPr id="0" name=""/>
        <dsp:cNvSpPr/>
      </dsp:nvSpPr>
      <dsp:spPr>
        <a:xfrm>
          <a:off x="371991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7C852-C65C-4F6D-8940-DCA0BEE1725C}">
      <dsp:nvSpPr>
        <dsp:cNvPr id="0" name=""/>
        <dsp:cNvSpPr/>
      </dsp:nvSpPr>
      <dsp:spPr>
        <a:xfrm>
          <a:off x="4769855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Next Week Planning Includes EDR Installation and Reimaging of City Devices  </a:t>
          </a:r>
        </a:p>
      </dsp:txBody>
      <dsp:txXfrm>
        <a:off x="4769855" y="2610802"/>
        <a:ext cx="1513414" cy="1740535"/>
      </dsp:txXfrm>
    </dsp:sp>
    <dsp:sp modelId="{DE1344B1-058D-4E8C-93BE-50860CB2E3BF}">
      <dsp:nvSpPr>
        <dsp:cNvPr id="0" name=""/>
        <dsp:cNvSpPr/>
      </dsp:nvSpPr>
      <dsp:spPr>
        <a:xfrm>
          <a:off x="530899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1B100-CB7A-4919-8968-57D3C21C2585}">
      <dsp:nvSpPr>
        <dsp:cNvPr id="0" name=""/>
        <dsp:cNvSpPr/>
      </dsp:nvSpPr>
      <dsp:spPr>
        <a:xfrm>
          <a:off x="6358940" y="0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Next Step: Begin complete rebuild of the City’s IT Infrastructure</a:t>
          </a:r>
        </a:p>
      </dsp:txBody>
      <dsp:txXfrm>
        <a:off x="6358940" y="0"/>
        <a:ext cx="1513414" cy="1740535"/>
      </dsp:txXfrm>
    </dsp:sp>
    <dsp:sp modelId="{947649FD-C3AD-4B71-845F-03E0D5588619}">
      <dsp:nvSpPr>
        <dsp:cNvPr id="0" name=""/>
        <dsp:cNvSpPr/>
      </dsp:nvSpPr>
      <dsp:spPr>
        <a:xfrm>
          <a:off x="689808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CD5D4-B442-4CD8-8B21-F0035D53459A}">
      <dsp:nvSpPr>
        <dsp:cNvPr id="0" name=""/>
        <dsp:cNvSpPr/>
      </dsp:nvSpPr>
      <dsp:spPr>
        <a:xfrm>
          <a:off x="7948026" y="2610802"/>
          <a:ext cx="151341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Next Step: Implement 24/7 Monitoring</a:t>
          </a:r>
        </a:p>
      </dsp:txBody>
      <dsp:txXfrm>
        <a:off x="7948026" y="2610802"/>
        <a:ext cx="1513414" cy="1740535"/>
      </dsp:txXfrm>
    </dsp:sp>
    <dsp:sp modelId="{1A1CC775-3AF6-4755-A686-FD332D745DB1}">
      <dsp:nvSpPr>
        <dsp:cNvPr id="0" name=""/>
        <dsp:cNvSpPr/>
      </dsp:nvSpPr>
      <dsp:spPr>
        <a:xfrm>
          <a:off x="848716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4229" tIns="47114" rIns="94229" bIns="47114"/>
          <a:lstStyle/>
          <a:p>
            <a:pPr algn="r" defTabSz="971029">
              <a:buClrTx/>
              <a:defRPr/>
            </a:pPr>
            <a:fld id="{51939CB0-57D4-46B7-B8EE-B12042E1F6A5}" type="slidenum"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71029">
                <a:buClrTx/>
                <a:defRPr/>
              </a:pPr>
              <a:t>40</a:t>
            </a:fld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8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3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7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7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16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4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7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1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0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6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7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3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2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o.com/news/local/local-city-declares-state-emergency-after-cyber-attack-use-taxpayer-money-investigate/D4FZZXWYGZDEHFEUQRHMZHSJU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oh.org/DocumentCenter/View/5261/Press-Release-Ransomware-Attach-City-of-Huber-Heights-11122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acebook.com/hhohcity/posts/pfbid0vtmuuuTnKth75emSzb5gfS6xPo7mBMifrQsqhqHHgjgvj97ZhB31oHYnwC78oUCql" TargetMode="External"/><Relationship Id="rId4" Type="http://schemas.openxmlformats.org/officeDocument/2006/relationships/hyperlink" Target="https://www.hhoh.org/CivicAlerts.aspx?AID=414&amp;ARC=85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oh.org/DocumentCenter/View/5401/Press-Release-City-Update-11272023-PDF" TargetMode="External"/><Relationship Id="rId2" Type="http://schemas.openxmlformats.org/officeDocument/2006/relationships/hyperlink" Target="https://www.hhoh.org/CivicAlerts.aspx?AID=414&amp;ARC=87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hoh.org/CivicAlerts.aspx?AID=418&amp;ARC=882" TargetMode="External"/><Relationship Id="rId4" Type="http://schemas.openxmlformats.org/officeDocument/2006/relationships/hyperlink" Target="https://www.hhoh.org/CivicAlerts.aspx?AID=417&amp;ARC=87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o.com/news/local/local-city-experiences-ransomware-attack-what-residents-should-know/NCBLY5FXTBFIRPMT2VDY3DBCSM/" TargetMode="External"/><Relationship Id="rId7" Type="http://schemas.openxmlformats.org/officeDocument/2006/relationships/hyperlink" Target="https://dayton247now.com/news/local/several-city-services-impacted-after-cyberattack-on-huber-heights" TargetMode="External"/><Relationship Id="rId2" Type="http://schemas.openxmlformats.org/officeDocument/2006/relationships/hyperlink" Target="https://www.daytondailynews.com/local/huber-heights-city-government-hit-by-ransomware-cyber-attack/4HAJD66AGJFTDDYSU4IQS3AJG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portal.eu/news/several-services-impacted-after-ransomware-attack-hits-local-city/483352/#gsc.tab=0" TargetMode="External"/><Relationship Id="rId5" Type="http://schemas.openxmlformats.org/officeDocument/2006/relationships/hyperlink" Target="https://dayton247now.com/news/local/huber-heights-investigating-following-ransomware-attack" TargetMode="External"/><Relationship Id="rId4" Type="http://schemas.openxmlformats.org/officeDocument/2006/relationships/hyperlink" Target="https://news.yahoo.com/local-city-experiences-ransomware-attack-045010413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o.com/news/local/really-frustrating-city-official-explains-how-recent-cyber-attack-impacts-residents/KPG5QT5HRFBWLPGAXPRJCG772Y/?fbclid=IwAR3utfWnfOjAPc8cqEtG1ToNxlyyZr8r09Fi4TAG09hapE7siO8F-pjBiHc" TargetMode="External"/><Relationship Id="rId2" Type="http://schemas.openxmlformats.org/officeDocument/2006/relationships/hyperlink" Target="https://www.wdtn.com/as-seen-on-2-news/what-is-ransomware-and-how-can-you-protect-yourself-from-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ybersecurity-insiders.com/ransomware-attack-on-huber-heights-drives-it-into-emergency/" TargetMode="External"/><Relationship Id="rId5" Type="http://schemas.openxmlformats.org/officeDocument/2006/relationships/hyperlink" Target="https://therecord.media/huber-heights-ohio-ransomware-attack" TargetMode="External"/><Relationship Id="rId4" Type="http://schemas.openxmlformats.org/officeDocument/2006/relationships/hyperlink" Target="https://www.wyso.org/government-politics-news/2023-11-13/huber-heights-city-offices-attacked-by-ransomware-some-city-services-affect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o.com/news/local/local-city-declares-state-emergency-after-cyber-attack-use-taxpayer-money-investigate/D4FZZXWYGZDEHFEUQRHMZHSJUA/" TargetMode="External"/><Relationship Id="rId2" Type="http://schemas.openxmlformats.org/officeDocument/2006/relationships/hyperlink" Target="https://www.wdtn.com/news/local-news/huber-heights-declares-state-of-emergency-following-cyberatta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yso.org/news/2023-11-14/huber-heights-in-state-of-emergency-after-ransomware-attack" TargetMode="External"/><Relationship Id="rId5" Type="http://schemas.openxmlformats.org/officeDocument/2006/relationships/hyperlink" Target="https://news.yahoo.com/huber-heights-declares-state-emergency-030627055.html" TargetMode="External"/><Relationship Id="rId4" Type="http://schemas.openxmlformats.org/officeDocument/2006/relationships/hyperlink" Target="https://www.energyportal.eu/news/local-city-declares-state-of-emergency-after-cyber-attack-to-use-taxpayer-money-to-investigate/485724/#gsc.tab=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tondailynews.com/local/some-huber-heights-data-systems-remain-shut-down-following-cyber-attack/VCUJVRJKOBGIHI6JCFZOPRUWYQ/" TargetMode="External"/><Relationship Id="rId7" Type="http://schemas.openxmlformats.org/officeDocument/2006/relationships/hyperlink" Target="https://www.daytondailynews.com/local/huber-heights-it-director-resigned-9-days-before-cyber-attack/NJMUSBJMEBH65MZYTNRVFUMED4/" TargetMode="External"/><Relationship Id="rId2" Type="http://schemas.openxmlformats.org/officeDocument/2006/relationships/hyperlink" Target="https://www.govtech.com/security/huber-heights-ohio-suffers-ransomware-attack-on-syst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dtn.com/video/huber-heights-declares-state-of-emergency-following-cyberattack/9170107/" TargetMode="External"/><Relationship Id="rId5" Type="http://schemas.openxmlformats.org/officeDocument/2006/relationships/hyperlink" Target="https://www.whio.com/news/local/first-forensic-evidence-collected-after-local-ransomware-attack-city/IL74XLGSUBCWNGH75PQM42OILQ/" TargetMode="External"/><Relationship Id="rId4" Type="http://schemas.openxmlformats.org/officeDocument/2006/relationships/hyperlink" Target="https://www.scmagazine.com/brief/ohio-city-disrupted-by-ransomware-attac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o.com/news/local/local-citys-it-director-resigned-9-days-before-ransomware-attack/YI24B43E2FHWLOEJNZ3RSBOGQU/" TargetMode="External"/><Relationship Id="rId7" Type="http://schemas.openxmlformats.org/officeDocument/2006/relationships/hyperlink" Target="https://www.wyso.org/government-politics-news/2023-11-20/huber-heights-services-temporarily-restored-fbi-investigating-ransomware-attack" TargetMode="External"/><Relationship Id="rId2" Type="http://schemas.openxmlformats.org/officeDocument/2006/relationships/hyperlink" Target="https://www.whio.com/news/local/local-city-still-working-restore-services-after-ransomware-attack/3LTP4I63VBEDPKNA4JVLCITZA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dtn.com/news/local-news/huber-heights-officials-to-give-update-after-cyberattack/" TargetMode="External"/><Relationship Id="rId5" Type="http://schemas.openxmlformats.org/officeDocument/2006/relationships/hyperlink" Target="https://www.daytondailynews.com/local/just-in-kettering-to-consider-freeze-on-recreational-marijuana-businesses/V6N2ANRDXVFFTBJOTDCCSUWVGI/" TargetMode="External"/><Relationship Id="rId4" Type="http://schemas.openxmlformats.org/officeDocument/2006/relationships/hyperlink" Target="https://www.whio.com/news/local/city-huber-heights-hold-news-conference-today-following-ransomware-attack/RELVDFUENBDGVPNMGWGNVNSYQQ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tondailynews.com/local/huber-heights-able-to-process-city-payroll-but-still-solving-cyber-attack-issues/JITB7Z6YPJF2RPH3DCFN75FHSQ/" TargetMode="External"/><Relationship Id="rId2" Type="http://schemas.openxmlformats.org/officeDocument/2006/relationships/hyperlink" Target="https://www.daytondailynews.com/local/huber-heights-still-doesnt-know-if-resident-data-was-hit-by-ransomware-attack/FKA2EEW5PNAJXDLIEQCDEXYEF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io.com/news/huber-heights-provides-update-cyber-attack-says-some-services-restored/16ee71ee-03d1-4574-a470-d85400f00dfe/" TargetMode="External"/><Relationship Id="rId5" Type="http://schemas.openxmlformats.org/officeDocument/2006/relationships/hyperlink" Target="https://miamivalleytoday.com/huber-heights-gives-update-on-ransomware-attack/" TargetMode="External"/><Relationship Id="rId4" Type="http://schemas.openxmlformats.org/officeDocument/2006/relationships/hyperlink" Target="https://www.wyso.org/courts-crime-news-ohio/2023-11-28/huber-heights-ransomware-update-income-tax-online-water-billing-system-repairs-almost-complete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tondailynews.com/local/status-of-huber-heights-residents-personal-data-unknown-as-investigation-continues-into-cyberattack/2TSA2IRTUNHMZG7YVJQRMPTTJY/" TargetMode="External"/><Relationship Id="rId2" Type="http://schemas.openxmlformats.org/officeDocument/2006/relationships/hyperlink" Target="https://news.yahoo.com/huber-heights-provides-upate-cyber-21302687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ytondailynews.com/local/huber-heights-cyber-attack-cost-hits-800k-resident-data-vulnerability-unclear/4GU6DAB7BVF3FITNGIGG7FUYUM/" TargetMode="External"/><Relationship Id="rId5" Type="http://schemas.openxmlformats.org/officeDocument/2006/relationships/hyperlink" Target="https://www.whio.com/news/local/local-citys-functions-restored-350k-used-handle-ransomware-attack/UDJAU23EJNDBRDMXRUQX7WWNUM/" TargetMode="External"/><Relationship Id="rId4" Type="http://schemas.openxmlformats.org/officeDocument/2006/relationships/hyperlink" Target="https://www.daytondailynews.com/local/huber-heights-cyber-attack-city-functions-restored-350000-spent-personal-data-issue-in-limbo/M6VB74BTTFGRPKLWNX5K4KOS2Y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gocybercollectiv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cybercollective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en logo&#10;&#10;Description automatically generated with low confidence">
            <a:extLst>
              <a:ext uri="{FF2B5EF4-FFF2-40B4-BE49-F238E27FC236}">
                <a16:creationId xmlns:a16="http://schemas.microsoft.com/office/drawing/2014/main" id="{539DE62B-D0AE-9B85-482C-A5B69F10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10" y="1462231"/>
            <a:ext cx="5966380" cy="22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8029-7EE6-3E67-92B9-A34A2E54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Wednesday, November 15,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CEDD4D-7AE0-3654-33F8-075F3C38C2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39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8077-3B56-485E-F558-E8AC8252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Thursday, November 16,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527CC4-0DC6-4E60-A959-D4BA9A06DF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54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D99F-8033-A47E-AAA3-50D9B3CB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Friday, November 17,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521D21-0345-45BC-0FB0-EC9042EDA2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91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8B62-E5BD-03DE-76A9-06EBCBEB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2A90-5F03-1CB6-1343-C1496964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vendors and city personnel scheduled daily morning status calls for the first 3 weeks.</a:t>
            </a:r>
          </a:p>
          <a:p>
            <a:r>
              <a:rPr lang="en-US" dirty="0"/>
              <a:t>AT&amp;T/FirstNet operates a Crisis Response Program as well.</a:t>
            </a:r>
          </a:p>
          <a:p>
            <a:r>
              <a:rPr lang="en-US" dirty="0"/>
              <a:t>Store bought computer equipment will lack some functionality versus enterprise devices (i.e. Home Edition).</a:t>
            </a:r>
          </a:p>
          <a:p>
            <a:r>
              <a:rPr lang="en-US" dirty="0"/>
              <a:t>At some point in the first week it was identified that HHIT had previously connected the City’s water plant to the City’s unsecured network. This information was not shared publicly.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7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099B-CA22-0293-CC5C-BD87447F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A08A-C64C-9FE2-43D2-014B9AA4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Staff meetings were focused on attack, set up additional staff meetings as necessary.</a:t>
            </a:r>
          </a:p>
          <a:p>
            <a:r>
              <a:rPr lang="en-US" dirty="0"/>
              <a:t>Email and phone systems were cleared in first day making communications easier.</a:t>
            </a:r>
          </a:p>
          <a:p>
            <a:r>
              <a:rPr lang="en-US" dirty="0"/>
              <a:t>Staff was advised to operate as closely to business as usual as possible. Advised to catch up on things not requiring technology (filing, etc.).</a:t>
            </a:r>
          </a:p>
          <a:p>
            <a:r>
              <a:rPr lang="en-US" dirty="0"/>
              <a:t>Customer service was prioritized due to delays and difficulties for customers.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4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EDA4-8DE3-410B-234E-8DE9A114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B3AA-6891-6D69-37C4-39E72D78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started early by issuing a press release about the incident.</a:t>
            </a:r>
          </a:p>
          <a:p>
            <a:r>
              <a:rPr lang="en-US" dirty="0"/>
              <a:t>City provided daily updates via the City website.</a:t>
            </a:r>
          </a:p>
          <a:p>
            <a:r>
              <a:rPr lang="en-US" dirty="0"/>
              <a:t>City provided numerous print, radio and tv interviews.</a:t>
            </a:r>
          </a:p>
          <a:p>
            <a:r>
              <a:rPr lang="en-US" dirty="0"/>
              <a:t>Culminated in Friday press conference.</a:t>
            </a:r>
          </a:p>
          <a:p>
            <a:r>
              <a:rPr lang="en-US" dirty="0"/>
              <a:t>Ongoing updates until resolved.</a:t>
            </a:r>
          </a:p>
          <a:p>
            <a:endParaRPr lang="en-US" dirty="0"/>
          </a:p>
          <a:p>
            <a:r>
              <a:rPr lang="en-US" dirty="0"/>
              <a:t>Examples of all of this are provided in the appendix.</a:t>
            </a:r>
          </a:p>
        </p:txBody>
      </p:sp>
    </p:spTree>
    <p:extLst>
      <p:ext uri="{BB962C8B-B14F-4D97-AF65-F5344CB8AC3E}">
        <p14:creationId xmlns:p14="http://schemas.microsoft.com/office/powerpoint/2010/main" val="299696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B21E-B8F1-EC2D-DB9E-841208CE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7B468-50E1-B309-56FE-F41787228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 as much information as you can securely provide.</a:t>
            </a:r>
          </a:p>
          <a:p>
            <a:pPr lvl="1"/>
            <a:r>
              <a:rPr lang="en-US" dirty="0"/>
              <a:t>Leave out vendors</a:t>
            </a:r>
          </a:p>
          <a:p>
            <a:pPr lvl="1"/>
            <a:r>
              <a:rPr lang="en-US" dirty="0"/>
              <a:t>Leave out details about IT infrastructure</a:t>
            </a:r>
          </a:p>
          <a:p>
            <a:pPr lvl="1"/>
            <a:r>
              <a:rPr lang="en-US" dirty="0"/>
              <a:t>Leave out issues that might create panic unnecessarily</a:t>
            </a:r>
          </a:p>
          <a:p>
            <a:r>
              <a:rPr lang="en-US" dirty="0"/>
              <a:t>Don’t make promises you can’t keep.</a:t>
            </a:r>
          </a:p>
          <a:p>
            <a:pPr lvl="1"/>
            <a:r>
              <a:rPr lang="en-US" dirty="0"/>
              <a:t>Okay to say maybe, we hope, or that the timeline isn’t certain</a:t>
            </a:r>
          </a:p>
          <a:p>
            <a:pPr lvl="1"/>
            <a:r>
              <a:rPr lang="en-US" dirty="0"/>
              <a:t>If anything under promise and overperform</a:t>
            </a:r>
          </a:p>
          <a:p>
            <a:r>
              <a:rPr lang="en-US" dirty="0"/>
              <a:t>Fully understanding the extent of personal information loss will take a long time…make sure everyone knows that from the beginning.</a:t>
            </a:r>
            <a:endParaRPr lang="en-US" dirty="0">
              <a:hlinkClick r:id=""/>
            </a:endParaRPr>
          </a:p>
          <a:p>
            <a:r>
              <a:rPr lang="en-US" dirty="0">
                <a:hlinkClick r:id=""/>
              </a:rPr>
              <a:t>Video 1</a:t>
            </a:r>
            <a:r>
              <a:rPr lang="en-US" dirty="0"/>
              <a:t> (1:40)</a:t>
            </a:r>
          </a:p>
          <a:p>
            <a:pPr marL="171450" indent="-171450" defTabSz="6858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2"/>
              </a:rPr>
              <a:t>Video 2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(1:10)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3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CED-6868-5FBD-5777-F32A51DE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Two – Thanksgiving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117C-E477-3207-5C5E-DB4A5DB5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week – priority was to bring all crucial systems up for the following week.</a:t>
            </a:r>
          </a:p>
          <a:p>
            <a:r>
              <a:rPr lang="en-US" dirty="0"/>
              <a:t>Threat negotiator attempted to contact threat actor at the end of last week. All attempts to work with threat actor were unsuccessful due to inaccurate information from the threat actor.</a:t>
            </a:r>
          </a:p>
          <a:p>
            <a:r>
              <a:rPr lang="en-US" dirty="0"/>
              <a:t>Think about this – What would happen if you had no backups and couldn’t reach the threat actor to negotiate?</a:t>
            </a:r>
          </a:p>
        </p:txBody>
      </p:sp>
    </p:spTree>
    <p:extLst>
      <p:ext uri="{BB962C8B-B14F-4D97-AF65-F5344CB8AC3E}">
        <p14:creationId xmlns:p14="http://schemas.microsoft.com/office/powerpoint/2010/main" val="138610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09AF-671F-EE31-F511-C35AD1ED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Three and After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9DC52-67AA-7F22-3070-731A9BFAF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Worked closely with SCD to facilitate the recovery of City systems. </a:t>
            </a:r>
          </a:p>
          <a:p>
            <a:r>
              <a:rPr lang="en-US" dirty="0"/>
              <a:t>Continue to brief the media on progress</a:t>
            </a:r>
          </a:p>
          <a:p>
            <a:r>
              <a:rPr lang="en-US" dirty="0"/>
              <a:t>Continue to work with insurance to figure who/exactly was impacted by </a:t>
            </a:r>
            <a:r>
              <a:rPr lang="en-US"/>
              <a:t>the incident.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8860-1223-6844-A70F-1A4343F1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C7FFE-2FE5-34AC-A280-0A3F0EC5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cleaning and restoring devices.</a:t>
            </a:r>
          </a:p>
          <a:p>
            <a:r>
              <a:rPr lang="en-US" dirty="0"/>
              <a:t>Obtained stolen data from dark web.</a:t>
            </a:r>
          </a:p>
          <a:p>
            <a:r>
              <a:rPr lang="en-US" dirty="0"/>
              <a:t>Data mining company reviewed 198GB of stolen data.</a:t>
            </a:r>
          </a:p>
          <a:p>
            <a:r>
              <a:rPr lang="en-US" dirty="0"/>
              <a:t>City expects report on Friday, January 26, 2024.</a:t>
            </a:r>
          </a:p>
          <a:p>
            <a:r>
              <a:rPr lang="en-US" dirty="0"/>
              <a:t>Insurance will make necessary notifications and provide credit monitoring.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88C7-0420-262A-0BA7-4C0C81A4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50" y="450730"/>
            <a:ext cx="6447501" cy="532682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1352-9D58-74AE-3BD8-11D86004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52" y="1145158"/>
            <a:ext cx="8701896" cy="3450563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Seeking Additional SIG’s</a:t>
            </a:r>
          </a:p>
          <a:p>
            <a:r>
              <a:rPr lang="en-US" sz="3000" dirty="0">
                <a:solidFill>
                  <a:schemeClr val="tx1"/>
                </a:solidFill>
              </a:rPr>
              <a:t>Capture the Flag Event – Hold the Date November 11 &amp; 12 </a:t>
            </a:r>
          </a:p>
          <a:p>
            <a:r>
              <a:rPr lang="en-US" sz="3000" dirty="0">
                <a:solidFill>
                  <a:schemeClr val="tx1"/>
                </a:solidFill>
              </a:rPr>
              <a:t>GoCyber Collective Business Cards for Distribution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endParaRPr lang="en-US" sz="19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63A-D538-92C6-A853-8B893A8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Secure Cyber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A31-2B54-462F-E9A3-18238E1D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Contacted Sunday afternoon, arrived around 4pm</a:t>
            </a:r>
          </a:p>
          <a:p>
            <a:r>
              <a:rPr lang="en-US" dirty="0"/>
              <a:t>Myself (Victim Advocate) and Senior Cyber Forensic Investigator – We act very much as first responders</a:t>
            </a:r>
          </a:p>
          <a:p>
            <a:r>
              <a:rPr lang="en-US" dirty="0"/>
              <a:t>Assess the scene, contain the incident (attempt to stop any bleeding), brief necessary resources, involve Federal LE, design the plan to move forward, assess additional staff required</a:t>
            </a:r>
          </a:p>
          <a:p>
            <a:r>
              <a:rPr lang="en-US" dirty="0"/>
              <a:t>Brief council, senior staff, assist with press releases and talk about continuity of Government</a:t>
            </a:r>
          </a:p>
          <a:p>
            <a:r>
              <a:rPr lang="en-US" dirty="0"/>
              <a:t>We know going in that an incident of this size is going to be many months of almost around the clock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5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63A-D538-92C6-A853-8B893A8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Secure Cyber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A31-2B54-462F-E9A3-18238E1D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Monday</a:t>
            </a:r>
            <a:r>
              <a:rPr lang="en-US" dirty="0"/>
              <a:t> – Continue with isolation and containment</a:t>
            </a:r>
          </a:p>
          <a:p>
            <a:r>
              <a:rPr lang="en-US" dirty="0"/>
              <a:t>There is a lot to learn, we don’t know the network, the applications etc. This has to be learned very quickly. </a:t>
            </a:r>
          </a:p>
          <a:p>
            <a:r>
              <a:rPr lang="en-US" dirty="0"/>
              <a:t>While we wait for insurance, we assess the backups and possible recovery paths. Continue to assess damage and what’s been impacted</a:t>
            </a:r>
          </a:p>
          <a:p>
            <a:r>
              <a:rPr lang="en-US" dirty="0"/>
              <a:t>Assessed the water plant (more on this later)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Tuesday</a:t>
            </a:r>
            <a:r>
              <a:rPr lang="en-US" dirty="0"/>
              <a:t> – Insurance call, forensic gathering starts. This will end up lasting almost 5 days. At this point, PR folks just now show up, law firm has been secured. Daily calls start happening. 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4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63A-D538-92C6-A853-8B893A8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Secure Cyber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A31-2B54-462F-E9A3-18238E1D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Plant – </a:t>
            </a:r>
            <a:r>
              <a:rPr lang="en-US" dirty="0"/>
              <a:t>Huber outsources the operation of water to Veolia. Waste water is handled through Tri-Cities.</a:t>
            </a:r>
          </a:p>
          <a:p>
            <a:r>
              <a:rPr lang="en-US" dirty="0"/>
              <a:t>The Water Plant had already been isolated off the network prior to our arrival</a:t>
            </a:r>
          </a:p>
          <a:p>
            <a:r>
              <a:rPr lang="en-US" dirty="0"/>
              <a:t>We took a forensic capture of the 2 Human Management Interfaces (HMI’s)  and found they were compromised by the threat actor</a:t>
            </a:r>
          </a:p>
          <a:p>
            <a:r>
              <a:rPr lang="en-US" dirty="0"/>
              <a:t>No water production was impacted, the plant operated normally with 24/7/365 coverage due to no remote access</a:t>
            </a:r>
          </a:p>
          <a:p>
            <a:r>
              <a:rPr lang="en-US" dirty="0"/>
              <a:t>Still working to recover fully the water plant, switch to updated components, new HMI’s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8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shot of a factory&#10;&#10;Description automatically generated">
            <a:extLst>
              <a:ext uri="{FF2B5EF4-FFF2-40B4-BE49-F238E27FC236}">
                <a16:creationId xmlns:a16="http://schemas.microsoft.com/office/drawing/2014/main" id="{CE6DED3B-2FB4-43AC-DAB5-9C8F8EF58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1" y="342901"/>
            <a:ext cx="7881443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1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63A-D538-92C6-A853-8B893A8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Secure Cyber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A31-2B54-462F-E9A3-18238E1D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same time as teams are gathering forensics, we’re replacing the City firewall and installing new Endpoint Detection and Response. This connects the City to our 24/7/365 Cyber monitoring center in Moraine. This helps tremendously with long term recovery and places the City under constant monitoring. </a:t>
            </a:r>
          </a:p>
          <a:p>
            <a:r>
              <a:rPr lang="en-US" dirty="0"/>
              <a:t>Moved many city resources to the cloud (Office365 wasn’t impacted)</a:t>
            </a:r>
          </a:p>
          <a:p>
            <a:r>
              <a:rPr lang="en-US" dirty="0"/>
              <a:t>Developed a recovery plan to rebuild authentication servers, contact vendors to rebuild key systems. Lots of work gathering vendors and getting them to move quickly. Getting updated documentation. 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24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63A-D538-92C6-A853-8B893A8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Secure Cyber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A31-2B54-462F-E9A3-18238E1D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to fix network overhaul that was stopped mid-stream. At the same time, design an entirely new network with proper segmentation. </a:t>
            </a:r>
          </a:p>
          <a:p>
            <a:r>
              <a:rPr lang="en-US" dirty="0"/>
              <a:t>The City’s desire was to outsource Cyber and Network to SCD for the immediate future. </a:t>
            </a:r>
          </a:p>
          <a:p>
            <a:r>
              <a:rPr lang="en-US" dirty="0"/>
              <a:t>About 2 weeks before Christmas we brought up the legacy network slowly and also helped facilitate the bringing back of the police dispatch center from the RDC. </a:t>
            </a:r>
          </a:p>
          <a:p>
            <a:r>
              <a:rPr lang="en-US" dirty="0"/>
              <a:t>SCD placed an interim IT Director to help manage current staff and prioritize and facilitate day to day recovery tasks. 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763A-D538-92C6-A853-8B893A85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 – Secure Cyber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A31-2B54-462F-E9A3-18238E1D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OF TODAY – New networking equipment has arrived and we’re beginning the plan to install the new updated equipment with the new design</a:t>
            </a:r>
          </a:p>
          <a:p>
            <a:r>
              <a:rPr lang="en-US" dirty="0"/>
              <a:t>We’re working with multiple Water Plant vendors to assist with the full recovery and ongoing protection of the plant itself.</a:t>
            </a:r>
          </a:p>
          <a:p>
            <a:r>
              <a:rPr lang="en-US" dirty="0"/>
              <a:t>Installing new remote water plant resource communication equipment 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3DD2-EF6F-2300-F247-F4979798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AAE44-7973-F081-58AD-607905D74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cybersecurity and secure infrastructure.</a:t>
            </a:r>
          </a:p>
          <a:p>
            <a:r>
              <a:rPr lang="en-US" dirty="0"/>
              <a:t>Ongoing, regular training with all staff about cybersecurity and phishing.</a:t>
            </a:r>
          </a:p>
          <a:p>
            <a:r>
              <a:rPr lang="en-US" dirty="0"/>
              <a:t>Bring in 3</a:t>
            </a:r>
            <a:r>
              <a:rPr lang="en-US" baseline="30000" dirty="0"/>
              <a:t>rd</a:t>
            </a:r>
            <a:r>
              <a:rPr lang="en-US" dirty="0"/>
              <a:t> party assistance early, preplan a vendor.</a:t>
            </a:r>
          </a:p>
          <a:p>
            <a:r>
              <a:rPr lang="en-US" dirty="0"/>
              <a:t>Contact insurance early.</a:t>
            </a:r>
          </a:p>
          <a:p>
            <a:r>
              <a:rPr lang="en-US" dirty="0"/>
              <a:t>Start issuing public information early.</a:t>
            </a:r>
          </a:p>
          <a:p>
            <a:r>
              <a:rPr lang="en-US" dirty="0"/>
              <a:t>Invest heavily in IT infrastructure and staff.</a:t>
            </a:r>
          </a:p>
          <a:p>
            <a:r>
              <a:rPr lang="en-US" dirty="0"/>
              <a:t>Institute multiple means for backup of files (onsite, cloud)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0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1235-67C8-82CA-BDD1-D52C5877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5E3D6-5FCF-E22E-30F8-5B9BDD82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imaging and logs of server systems.</a:t>
            </a:r>
          </a:p>
          <a:p>
            <a:r>
              <a:rPr lang="en-US" dirty="0"/>
              <a:t>Do not delete anything prior to forensic investigation, simply quarantine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7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7FB43-2925-2790-38CE-7E54D7A7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517F5-063B-5DEB-7ED9-7560BAFCF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5679-195A-C17F-D7CA-0A3CBAA10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Huber Heights Ransomware Attack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109B3-33AA-65B5-C4D2-E0F535423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r>
              <a:rPr lang="en-US" sz="3000" dirty="0"/>
              <a:t>Response and Recommendations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Presented to First Suburbs on January 24, 2024</a:t>
            </a:r>
          </a:p>
        </p:txBody>
      </p:sp>
    </p:spTree>
    <p:extLst>
      <p:ext uri="{BB962C8B-B14F-4D97-AF65-F5344CB8AC3E}">
        <p14:creationId xmlns:p14="http://schemas.microsoft.com/office/powerpoint/2010/main" val="768214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437" y="346760"/>
            <a:ext cx="2949178" cy="1200150"/>
          </a:xfrm>
        </p:spPr>
        <p:txBody>
          <a:bodyPr>
            <a:normAutofit/>
          </a:bodyPr>
          <a:lstStyle/>
          <a:p>
            <a:r>
              <a:rPr lang="en-US" sz="3300" dirty="0"/>
              <a:t>Appendix – Media Package</a:t>
            </a:r>
          </a:p>
        </p:txBody>
      </p:sp>
      <p:pic>
        <p:nvPicPr>
          <p:cNvPr id="6" name="Content Placeholder 5" descr="A letter of a media release">
            <a:extLst>
              <a:ext uri="{FF2B5EF4-FFF2-40B4-BE49-F238E27FC236}">
                <a16:creationId xmlns:a16="http://schemas.microsoft.com/office/drawing/2014/main" id="{680D61CB-0F1D-5FBE-A17E-415D265A7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6566" b="21551"/>
          <a:stretch/>
        </p:blipFill>
        <p:spPr>
          <a:xfrm>
            <a:off x="679508" y="317733"/>
            <a:ext cx="4397929" cy="44790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FC3D9-1B71-0339-005F-626D6114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7437" y="1546909"/>
            <a:ext cx="2949178" cy="30083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>
                <a:hlinkClick r:id="rId3"/>
              </a:rPr>
              <a:t>Initial Press Release </a:t>
            </a:r>
            <a:r>
              <a:rPr lang="en-US" sz="2100" i="1" dirty="0"/>
              <a:t>sent on 11/12/2023 at 11:00 p.m.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>
                <a:hlinkClick r:id="rId4"/>
              </a:rPr>
              <a:t>Website News Flash</a:t>
            </a:r>
            <a:endParaRPr lang="en-US" sz="21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>
                <a:hlinkClick r:id="rId5"/>
              </a:rPr>
              <a:t>Facebook Post</a:t>
            </a:r>
            <a:endParaRPr lang="en-US" sz="21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i="1" dirty="0"/>
              <a:t>Started list of FAQ’s to address resident concerns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332575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Used Website Newsflash for </a:t>
            </a:r>
            <a:r>
              <a:rPr lang="en-US" i="1" dirty="0">
                <a:hlinkClick r:id="rId2"/>
              </a:rPr>
              <a:t>Daily 2pm Updates</a:t>
            </a:r>
            <a:r>
              <a:rPr lang="en-US" i="1" dirty="0"/>
              <a:t> 11/13/23 - 11/17/23</a:t>
            </a:r>
          </a:p>
          <a:p>
            <a:pPr lvl="1"/>
            <a:r>
              <a:rPr lang="en-US" i="1" dirty="0"/>
              <a:t>Posted until 11/22/23.</a:t>
            </a:r>
          </a:p>
          <a:p>
            <a:r>
              <a:rPr lang="en-US" i="1" dirty="0"/>
              <a:t>11/27/23 - Issued </a:t>
            </a:r>
            <a:r>
              <a:rPr lang="en-US" i="1" dirty="0">
                <a:hlinkClick r:id="rId3"/>
              </a:rPr>
              <a:t>media release update</a:t>
            </a:r>
            <a:endParaRPr lang="en-US" i="1" dirty="0"/>
          </a:p>
          <a:p>
            <a:r>
              <a:rPr lang="en-US" i="1" dirty="0"/>
              <a:t>12/4/23 </a:t>
            </a:r>
            <a:r>
              <a:rPr lang="en-US" i="1" dirty="0">
                <a:hlinkClick r:id="rId4"/>
              </a:rPr>
              <a:t>notice of closure</a:t>
            </a:r>
            <a:r>
              <a:rPr lang="en-US" i="1" dirty="0"/>
              <a:t> for Water Division offices 12/5 - 12/7 posted on website and social media</a:t>
            </a:r>
          </a:p>
          <a:p>
            <a:r>
              <a:rPr lang="en-US" i="1" dirty="0"/>
              <a:t>12/19/23 </a:t>
            </a:r>
            <a:r>
              <a:rPr lang="en-US" i="1" dirty="0">
                <a:hlinkClick r:id="rId5"/>
              </a:rPr>
              <a:t>notice of delay/issues</a:t>
            </a:r>
            <a:r>
              <a:rPr lang="en-US" i="1" dirty="0"/>
              <a:t> with water billing posted on website and social media</a:t>
            </a:r>
          </a:p>
          <a:p>
            <a:pPr lvl="1"/>
            <a:r>
              <a:rPr lang="en-US" i="1" dirty="0"/>
              <a:t>Posted until 1/1/24</a:t>
            </a:r>
          </a:p>
          <a:p>
            <a:pPr marL="3429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3036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https://www.daytondailynews.com/local/huber-heights-city-government-hit-by-ransomware-cyber-attack/4HAJD66AGJFTDDYSU4IQS3AJGY/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https://www.whio.com/news/local/local-city-experiences-ransomware-attack-what-residents-should-know/NCBLY5FXTBFIRPMT2VDY3DBCSM/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https://news.yahoo.com/local-city-experiences-ransomware-attack-045010413.html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https://dayton247now.com/news/local/huber-heights-investigating-following-ransomware-attack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https://www.energyportal.eu/news/several-services-impacted-after-ransomware-attack-hits-local-city/483352/#gsc.tab=0</a:t>
            </a:r>
            <a:endParaRPr lang="en-US" i="1" dirty="0"/>
          </a:p>
          <a:p>
            <a:pPr lvl="1"/>
            <a:r>
              <a:rPr lang="en-US" i="1" dirty="0">
                <a:hlinkClick r:id="rId7"/>
              </a:rPr>
              <a:t>https://dayton247now.com/news/local/several-city-services-impacted-after-cyberattack-on-huber-heights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2319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https://www.wdtn.com/as-seen-on-2-news/what-is-ransomware-and-how-can-you-protect-yourself-from-it/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https://www.whio.com/news/local/really-frustrating-city-official-explains-how-recent-cyber-attack-impacts-residents/KPG5QT5HRFBWLPGAXPRJCG772Y/?fbclid=IwAR3utfWnfOjAPc8cqEtG1ToNxlyyZr8r09Fi4TAG09hapE7siO8F-pjBiHc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https://www.wyso.org/government-politics-news/2023-11-13/huber-heights-city-offices-attacked-by-ransomware-some-city-services-affected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https://therecord.media/huber-heights-ohio-ransomware-attack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https://www.cybersecurity-insiders.com/ransomware-attack-on-huber-heights-drives-it-into-emergency/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2365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https://www.wdtn.com/news/local-news/huber-heights-declares-state-of-emergency-following-cyberattack/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https://www.whio.com/news/local/local-city-declares-state-emergency-after-cyber-attack-use-taxpayer-money-investigate/D4FZZXWYGZDEHFEUQRHMZHSJUA/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https://www.energyportal.eu/news/local-city-declares-state-of-emergency-after-cyber-attack-to-use-taxpayer-money-to-investigate/485724/#gsc.tab=0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https://news.yahoo.com/huber-heights-declares-state-emergency-030627055.html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https://www.wyso.org/news/2023-11-14/huber-heights-in-state-of-emergency-after-ransomware-attack</a:t>
            </a:r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6655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https://www.govtech.com/security/huber-heights-ohio-suffers-ransomware-attack-on-systems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https://www.daytondailynews.com/local/some-huber-heights-data-systems-remain-shut-down-following-cyber-attack/VCUJVRJKOBGIHI6JCFZOPRUWYQ/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https://www.scmagazine.com/brief/ohio-city-disrupted-by-ransomware-attack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https://www.whio.com/news/local/first-forensic-evidence-collected-after-local-ransomware-attack-city/IL74XLGSUBCWNGH75PQM42OILQ/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https://www.wdtn.com/video/huber-heights-declares-state-of-emergency-following-cyberattack/9170107/</a:t>
            </a:r>
            <a:endParaRPr lang="en-US" i="1" dirty="0"/>
          </a:p>
          <a:p>
            <a:pPr lvl="1"/>
            <a:r>
              <a:rPr lang="en-US" i="1" dirty="0">
                <a:hlinkClick r:id="rId7"/>
              </a:rPr>
              <a:t>https://www.daytondailynews.com/local/huber-heights-it-director-resigned-9-days-before-cyber-attack/NJMUSBJMEBH65MZYTNRVFUMED4/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18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https://www.whio.com/news/local/local-city-still-working-restore-services-after-ransomware-attack/3LTP4I63VBEDPKNA4JVLCITZAA/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https://www.whio.com/news/local/local-citys-it-director-resigned-9-days-before-ransomware-attack/YI24B43E2FHWLOEJNZ3RSBOGQU/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https://www.whio.com/news/local/city-huber-heights-hold-news-conference-today-following-ransomware-attack/RELVDFUENBDGVPNMGWGNVNSYQQ/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https://www.daytondailynews.com/local/just-in-kettering-to-consider-freeze-on-recreational-marijuana-businesses/V6N2ANRDXVFFTBJOTDCCSUWVGI/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https://www.wdtn.com/news/local-news/huber-heights-officials-to-give-update-after-cyberattack/</a:t>
            </a:r>
            <a:endParaRPr lang="en-US" i="1" dirty="0"/>
          </a:p>
          <a:p>
            <a:pPr lvl="1"/>
            <a:r>
              <a:rPr lang="en-US" i="1" dirty="0">
                <a:hlinkClick r:id="rId7"/>
              </a:rPr>
              <a:t>https://www.wyso.org/government-politics-news/2023-11-20/huber-heights-services-temporarily-restored-fbi-investigating-ransomware-attack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6603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https://www.daytondailynews.com/local/huber-heights-still-doesnt-know-if-resident-data-was-hit-by-ransomware-attack/FKA2EEW5PNAJXDLIEQCDEXYEF4/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https://www.daytondailynews.com/local/huber-heights-able-to-process-city-payroll-but-still-solving-cyber-attack-issues/JITB7Z6YPJF2RPH3DCFN75FHSQ/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https://www.wyso.org/courts-crime-news-ohio/2023-11-28/huber-heights-ransomware-update-income-tax-online-water-billing-system-repairs-almost-completed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https://miamivalleytoday.com/huber-heights-gives-update-on-ransomware-attack/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https://www.whio.com/news/huber-heights-provides-update-cyber-attack-says-some-services-restored/16ee71ee-03d1-4574-a470-d85400f00dfe/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6001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2D0C-265D-4DF6-73EB-7E5F2FF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– Media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D914-A1FF-DCA6-8B76-EDD7B65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8805"/>
            <a:ext cx="7886700" cy="3493917"/>
          </a:xfrm>
        </p:spPr>
        <p:txBody>
          <a:bodyPr>
            <a:normAutofit/>
          </a:bodyPr>
          <a:lstStyle/>
          <a:p>
            <a:r>
              <a:rPr lang="en-US" i="1" dirty="0"/>
              <a:t>Coverage from media outlets:</a:t>
            </a:r>
          </a:p>
          <a:p>
            <a:pPr lvl="1"/>
            <a:r>
              <a:rPr lang="en-US" i="1" dirty="0">
                <a:hlinkClick r:id="rId2"/>
              </a:rPr>
              <a:t>https://news.yahoo.com/huber-heights-provides-upate-cyber-213026879.html</a:t>
            </a:r>
            <a:endParaRPr lang="en-US" i="1" dirty="0"/>
          </a:p>
          <a:p>
            <a:pPr lvl="1"/>
            <a:r>
              <a:rPr lang="en-US" i="1" dirty="0">
                <a:hlinkClick r:id="rId3"/>
              </a:rPr>
              <a:t>https://www.daytondailynews.com/local/status-of-huber-heights-residents-personal-data-unknown-as-investigation-continues-into-cyberattack/2TSA2IRTUNHMZG7YVJQRMPTTJY/</a:t>
            </a:r>
            <a:endParaRPr lang="en-US" i="1" dirty="0"/>
          </a:p>
          <a:p>
            <a:pPr lvl="1"/>
            <a:r>
              <a:rPr lang="en-US" i="1" dirty="0">
                <a:hlinkClick r:id="rId4"/>
              </a:rPr>
              <a:t>https://www.daytondailynews.com/local/huber-heights-cyber-attack-city-functions-restored-350000-spent-personal-data-issue-in-limbo/M6VB74BTTFGRPKLWNX5K4KOS2Y/</a:t>
            </a:r>
            <a:endParaRPr lang="en-US" i="1" dirty="0"/>
          </a:p>
          <a:p>
            <a:pPr lvl="1"/>
            <a:r>
              <a:rPr lang="en-US" i="1" dirty="0">
                <a:hlinkClick r:id="rId5"/>
              </a:rPr>
              <a:t>https://www.whio.com/news/local/local-citys-functions-restored-350k-used-handle-ransomware-attack/UDJAU23EJNDBRDMXRUQX7WWNUM/</a:t>
            </a:r>
            <a:endParaRPr lang="en-US" i="1" dirty="0"/>
          </a:p>
          <a:p>
            <a:pPr lvl="1"/>
            <a:r>
              <a:rPr lang="en-US" i="1" dirty="0">
                <a:hlinkClick r:id="rId6"/>
              </a:rPr>
              <a:t>https://www.daytondailynews.com/local/huber-heights-cyber-attack-cost-hits-800k-resident-data-vulnerability-unclear/4GU6DAB7BVF3FITNGIGG7FUYUM/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9264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D8D0-7340-3E40-1FD1-4EEABC6FA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700" y="1421800"/>
            <a:ext cx="6451300" cy="123472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0C226"/>
                </a:solidFill>
              </a:rPr>
              <a:t>April Threat Briefing</a:t>
            </a:r>
          </a:p>
        </p:txBody>
      </p:sp>
    </p:spTree>
    <p:extLst>
      <p:ext uri="{BB962C8B-B14F-4D97-AF65-F5344CB8AC3E}">
        <p14:creationId xmlns:p14="http://schemas.microsoft.com/office/powerpoint/2010/main" val="38959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2B50-C9D4-A08E-C0C4-F35BE5CA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D9E0-F8DF-1BD8-B51E-777F0394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Richard Dzik, City Manager, Huber Heights, Ohio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Shawn Waldman, CEO, Secure Cyber Defense</a:t>
            </a:r>
          </a:p>
        </p:txBody>
      </p:sp>
    </p:spTree>
    <p:extLst>
      <p:ext uri="{BB962C8B-B14F-4D97-AF65-F5344CB8AC3E}">
        <p14:creationId xmlns:p14="http://schemas.microsoft.com/office/powerpoint/2010/main" val="2944748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88C7-0420-262A-0BA7-4C0C81A4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50" y="450730"/>
            <a:ext cx="6447501" cy="532682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1352-9D58-74AE-3BD8-11D86004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52" y="1145158"/>
            <a:ext cx="8701896" cy="345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email us at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Admin@gocybercollective.org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 suggestion on meeting topics, special interest groups, breakfast menu, or anything else we want to hear from you.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You can register and download past presentations from the website.</a:t>
            </a:r>
          </a:p>
          <a:p>
            <a:pPr lvl="1"/>
            <a:r>
              <a:rPr lang="en-US" sz="2400" dirty="0">
                <a:hlinkClick r:id="rId4"/>
              </a:rPr>
              <a:t>GoCyberCollective.org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84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88C7-0420-262A-0BA7-4C0C81A4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50" y="450730"/>
            <a:ext cx="6447501" cy="532682"/>
          </a:xfrm>
        </p:spPr>
        <p:txBody>
          <a:bodyPr>
            <a:no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Event Sponsors</a:t>
            </a:r>
            <a:endParaRPr lang="en-US" sz="4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345E333-5A28-17E3-497E-0D9474031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296" y="2534015"/>
            <a:ext cx="3909886" cy="2606591"/>
          </a:xfrm>
          <a:ln>
            <a:solidFill>
              <a:schemeClr val="tx1"/>
            </a:solidFill>
          </a:ln>
        </p:spPr>
      </p:pic>
      <p:pic>
        <p:nvPicPr>
          <p:cNvPr id="5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EE174E1-0B8F-46F3-498D-CAC5BBFE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87" y="1611142"/>
            <a:ext cx="4267919" cy="11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9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0BC7-BE31-66FB-8101-7828BA82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DA98-BABA-1F90-09EC-F061E8A8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City Manager hired September 11, 2023.</a:t>
            </a:r>
          </a:p>
          <a:p>
            <a:r>
              <a:rPr lang="en-US" dirty="0"/>
              <a:t>Huber Heights IT Director resigned effective November 3, 2023.</a:t>
            </a:r>
          </a:p>
          <a:p>
            <a:r>
              <a:rPr lang="en-US" dirty="0"/>
              <a:t>Prior to his departure IT Director had completed Phase I of virtual local area network (VLAN) deployment.</a:t>
            </a:r>
          </a:p>
          <a:p>
            <a:r>
              <a:rPr lang="en-US" dirty="0"/>
              <a:t>Phase II would have secured and isolated these VLANs, but was not yet been completed.</a:t>
            </a:r>
          </a:p>
          <a:p>
            <a:r>
              <a:rPr lang="en-US" dirty="0"/>
              <a:t>City was preparing for a cybersecurity review and upgrade.</a:t>
            </a:r>
          </a:p>
          <a:p>
            <a:r>
              <a:rPr lang="en-US" dirty="0"/>
              <a:t>From the beginning of the incident the ability for public safety to operate was unaffected.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6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7348-A92E-C31F-1CD8-522A0732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Sunday, November 12,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26118F-ECC3-3AC9-95AF-28E3843D24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874" y="1371601"/>
          <a:ext cx="8828842" cy="326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90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EA87-EF24-CB9B-F965-1D554C8E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Monday, November 13,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427374-7AB6-446F-27FE-50DE93B397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672" y="1411550"/>
          <a:ext cx="8682362" cy="322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80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07DB-ACB3-DF7C-AFB3-66723647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Tuesday, November 14,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5F1C04-CDC5-568B-A8A5-6BC1EEC515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86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8E7D20-27ED-9C82-9C79-7B6E26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0" y="304615"/>
            <a:ext cx="3808520" cy="285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FCF2D-357F-F5A0-E48E-36C3505F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43" y="1098613"/>
            <a:ext cx="4194698" cy="31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0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2326</Words>
  <Application>Microsoft Office PowerPoint</Application>
  <PresentationFormat>On-screen Show (16:9)</PresentationFormat>
  <Paragraphs>235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Wingdings 3</vt:lpstr>
      <vt:lpstr>Trebuchet MS</vt:lpstr>
      <vt:lpstr>Calibri</vt:lpstr>
      <vt:lpstr>Arial</vt:lpstr>
      <vt:lpstr>Facet</vt:lpstr>
      <vt:lpstr>PowerPoint Presentation</vt:lpstr>
      <vt:lpstr>April Announcements</vt:lpstr>
      <vt:lpstr>Huber Heights Ransomware Attack</vt:lpstr>
      <vt:lpstr>Introductions</vt:lpstr>
      <vt:lpstr>Background</vt:lpstr>
      <vt:lpstr>Timeline – Sunday, November 12, 2023</vt:lpstr>
      <vt:lpstr>Timeline – Monday, November 13, 2023</vt:lpstr>
      <vt:lpstr>Timeline – Tuesday, November 14, 2023</vt:lpstr>
      <vt:lpstr>PowerPoint Presentation</vt:lpstr>
      <vt:lpstr>Timeline – Wednesday, November 15, 2023</vt:lpstr>
      <vt:lpstr>Thursday, November 16, 2023</vt:lpstr>
      <vt:lpstr>Friday, November 17, 2023</vt:lpstr>
      <vt:lpstr>Items of Note</vt:lpstr>
      <vt:lpstr>Staff Communications</vt:lpstr>
      <vt:lpstr>Public Information</vt:lpstr>
      <vt:lpstr>Media Recommendations</vt:lpstr>
      <vt:lpstr>Week Two – Thanksgiving Week</vt:lpstr>
      <vt:lpstr>Week Three and After</vt:lpstr>
      <vt:lpstr>Ongoing</vt:lpstr>
      <vt:lpstr>Behind the Scenes – Secure Cyber Defense</vt:lpstr>
      <vt:lpstr>Behind the Scenes – Secure Cyber Defense</vt:lpstr>
      <vt:lpstr>Behind the Scenes – Secure Cyber Defense</vt:lpstr>
      <vt:lpstr>PowerPoint Presentation</vt:lpstr>
      <vt:lpstr>Behind the Scenes – Secure Cyber Defense</vt:lpstr>
      <vt:lpstr>Behind the Scenes – Secure Cyber Defense</vt:lpstr>
      <vt:lpstr>Behind the Scenes – Secure Cyber Defense</vt:lpstr>
      <vt:lpstr>Lessons Learned</vt:lpstr>
      <vt:lpstr>More Lessons Learned</vt:lpstr>
      <vt:lpstr>Questions?</vt:lpstr>
      <vt:lpstr>Appendix – Media Package</vt:lpstr>
      <vt:lpstr>Appendix – Media Package</vt:lpstr>
      <vt:lpstr>Appendix – Media Package</vt:lpstr>
      <vt:lpstr>Appendix – Media Package</vt:lpstr>
      <vt:lpstr>Appendix – Media Package</vt:lpstr>
      <vt:lpstr>Appendix – Media Package</vt:lpstr>
      <vt:lpstr>Appendix – Media Package</vt:lpstr>
      <vt:lpstr>Appendix – Media Package</vt:lpstr>
      <vt:lpstr>Appendix – Media Package</vt:lpstr>
      <vt:lpstr>April Threat Briefing</vt:lpstr>
      <vt:lpstr>Information</vt:lpstr>
      <vt:lpstr>Event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all MFA is created equal</dc:title>
  <dc:creator>Teresa Bowyer</dc:creator>
  <cp:lastModifiedBy>Judy Brinegar</cp:lastModifiedBy>
  <cp:revision>6</cp:revision>
  <cp:lastPrinted>2024-03-19T19:47:34Z</cp:lastPrinted>
  <dcterms:modified xsi:type="dcterms:W3CDTF">2024-04-16T20:33:05Z</dcterms:modified>
</cp:coreProperties>
</file>